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81" r:id="rId5"/>
    <p:sldId id="364" r:id="rId6"/>
    <p:sldId id="586" r:id="rId7"/>
    <p:sldId id="587" r:id="rId8"/>
    <p:sldId id="612" r:id="rId9"/>
    <p:sldId id="621" r:id="rId10"/>
    <p:sldId id="620" r:id="rId11"/>
    <p:sldId id="623" r:id="rId12"/>
    <p:sldId id="619" r:id="rId13"/>
    <p:sldId id="624" r:id="rId14"/>
    <p:sldId id="618" r:id="rId15"/>
    <p:sldId id="617" r:id="rId16"/>
    <p:sldId id="337" r:id="rId17"/>
    <p:sldId id="336" r:id="rId18"/>
    <p:sldId id="334" r:id="rId19"/>
    <p:sldId id="616" r:id="rId20"/>
    <p:sldId id="622" r:id="rId21"/>
    <p:sldId id="606"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A68208-7BE7-4912-BC9F-015811083747}" v="113" dt="2023-02-20T09:58:56.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222" autoAdjust="0"/>
  </p:normalViewPr>
  <p:slideViewPr>
    <p:cSldViewPr snapToGrid="0">
      <p:cViewPr varScale="1">
        <p:scale>
          <a:sx n="89" d="100"/>
          <a:sy n="89" d="100"/>
        </p:scale>
        <p:origin x="900" y="84"/>
      </p:cViewPr>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F3A68208-7BE7-4912-BC9F-015811083747}"/>
    <pc:docChg chg="undo custSel addSld delSld modSld">
      <pc:chgData name="Ben Nienhuis" userId="2c6c04f1-77c7-44b5-a463-93386779ab63" providerId="ADAL" clId="{F3A68208-7BE7-4912-BC9F-015811083747}" dt="2023-02-20T10:02:49.311" v="507" actId="1076"/>
      <pc:docMkLst>
        <pc:docMk/>
      </pc:docMkLst>
      <pc:sldChg chg="addSp delSp modSp add mod">
        <pc:chgData name="Ben Nienhuis" userId="2c6c04f1-77c7-44b5-a463-93386779ab63" providerId="ADAL" clId="{F3A68208-7BE7-4912-BC9F-015811083747}" dt="2023-02-20T10:02:49.311" v="507" actId="1076"/>
        <pc:sldMkLst>
          <pc:docMk/>
          <pc:sldMk cId="3977947451" sldId="334"/>
        </pc:sldMkLst>
        <pc:spChg chg="del">
          <ac:chgData name="Ben Nienhuis" userId="2c6c04f1-77c7-44b5-a463-93386779ab63" providerId="ADAL" clId="{F3A68208-7BE7-4912-BC9F-015811083747}" dt="2023-02-20T09:59:34.091" v="469" actId="478"/>
          <ac:spMkLst>
            <pc:docMk/>
            <pc:sldMk cId="3977947451" sldId="334"/>
            <ac:spMk id="2" creationId="{7097535E-C190-4C91-A737-3390980E6056}"/>
          </ac:spMkLst>
        </pc:spChg>
        <pc:spChg chg="add del mod">
          <ac:chgData name="Ben Nienhuis" userId="2c6c04f1-77c7-44b5-a463-93386779ab63" providerId="ADAL" clId="{F3A68208-7BE7-4912-BC9F-015811083747}" dt="2023-02-20T09:59:35.910" v="470" actId="478"/>
          <ac:spMkLst>
            <pc:docMk/>
            <pc:sldMk cId="3977947451" sldId="334"/>
            <ac:spMk id="5" creationId="{134F5EC7-8E0D-459D-155D-7F6ABB866740}"/>
          </ac:spMkLst>
        </pc:spChg>
        <pc:spChg chg="mod">
          <ac:chgData name="Ben Nienhuis" userId="2c6c04f1-77c7-44b5-a463-93386779ab63" providerId="ADAL" clId="{F3A68208-7BE7-4912-BC9F-015811083747}" dt="2023-02-20T10:02:45.371" v="506" actId="12"/>
          <ac:spMkLst>
            <pc:docMk/>
            <pc:sldMk cId="3977947451" sldId="334"/>
            <ac:spMk id="6" creationId="{6E19CDB8-2BC7-40DF-ADE2-BB851071AEE7}"/>
          </ac:spMkLst>
        </pc:spChg>
        <pc:picChg chg="mod">
          <ac:chgData name="Ben Nienhuis" userId="2c6c04f1-77c7-44b5-a463-93386779ab63" providerId="ADAL" clId="{F3A68208-7BE7-4912-BC9F-015811083747}" dt="2023-02-20T10:02:49.311" v="507" actId="1076"/>
          <ac:picMkLst>
            <pc:docMk/>
            <pc:sldMk cId="3977947451" sldId="334"/>
            <ac:picMk id="3" creationId="{786FB6E3-4F0E-44F6-A9B3-A257F1F29043}"/>
          </ac:picMkLst>
        </pc:picChg>
        <pc:picChg chg="del">
          <ac:chgData name="Ben Nienhuis" userId="2c6c04f1-77c7-44b5-a463-93386779ab63" providerId="ADAL" clId="{F3A68208-7BE7-4912-BC9F-015811083747}" dt="2023-02-20T10:00:53.695" v="486" actId="478"/>
          <ac:picMkLst>
            <pc:docMk/>
            <pc:sldMk cId="3977947451" sldId="334"/>
            <ac:picMk id="7" creationId="{B1BF6EAD-E62B-46A4-A8EF-15765F408728}"/>
          </ac:picMkLst>
        </pc:picChg>
      </pc:sldChg>
      <pc:sldChg chg="addSp delSp modSp add mod">
        <pc:chgData name="Ben Nienhuis" userId="2c6c04f1-77c7-44b5-a463-93386779ab63" providerId="ADAL" clId="{F3A68208-7BE7-4912-BC9F-015811083747}" dt="2023-02-20T10:02:27.037" v="502" actId="20577"/>
        <pc:sldMkLst>
          <pc:docMk/>
          <pc:sldMk cId="2400869265" sldId="336"/>
        </pc:sldMkLst>
        <pc:spChg chg="del">
          <ac:chgData name="Ben Nienhuis" userId="2c6c04f1-77c7-44b5-a463-93386779ab63" providerId="ADAL" clId="{F3A68208-7BE7-4912-BC9F-015811083747}" dt="2023-02-20T09:59:20.505" v="465" actId="478"/>
          <ac:spMkLst>
            <pc:docMk/>
            <pc:sldMk cId="2400869265" sldId="336"/>
            <ac:spMk id="2" creationId="{7097535E-C190-4C91-A737-3390980E6056}"/>
          </ac:spMkLst>
        </pc:spChg>
        <pc:spChg chg="add del mod">
          <ac:chgData name="Ben Nienhuis" userId="2c6c04f1-77c7-44b5-a463-93386779ab63" providerId="ADAL" clId="{F3A68208-7BE7-4912-BC9F-015811083747}" dt="2023-02-20T10:02:27.037" v="502" actId="20577"/>
          <ac:spMkLst>
            <pc:docMk/>
            <pc:sldMk cId="2400869265" sldId="336"/>
            <ac:spMk id="6" creationId="{6E19CDB8-2BC7-40DF-ADE2-BB851071AEE7}"/>
          </ac:spMkLst>
        </pc:spChg>
        <pc:spChg chg="add del mod">
          <ac:chgData name="Ben Nienhuis" userId="2c6c04f1-77c7-44b5-a463-93386779ab63" providerId="ADAL" clId="{F3A68208-7BE7-4912-BC9F-015811083747}" dt="2023-02-20T09:59:22.942" v="466" actId="478"/>
          <ac:spMkLst>
            <pc:docMk/>
            <pc:sldMk cId="2400869265" sldId="336"/>
            <ac:spMk id="9" creationId="{9CCE364B-6B15-F957-A42F-36AF59D7D767}"/>
          </ac:spMkLst>
        </pc:spChg>
        <pc:spChg chg="add del mod">
          <ac:chgData name="Ben Nienhuis" userId="2c6c04f1-77c7-44b5-a463-93386779ab63" providerId="ADAL" clId="{F3A68208-7BE7-4912-BC9F-015811083747}" dt="2023-02-20T09:59:28.068" v="468" actId="478"/>
          <ac:spMkLst>
            <pc:docMk/>
            <pc:sldMk cId="2400869265" sldId="336"/>
            <ac:spMk id="11" creationId="{14A62A57-0374-04B6-EC66-B73A083253E4}"/>
          </ac:spMkLst>
        </pc:spChg>
        <pc:picChg chg="mod">
          <ac:chgData name="Ben Nienhuis" userId="2c6c04f1-77c7-44b5-a463-93386779ab63" providerId="ADAL" clId="{F3A68208-7BE7-4912-BC9F-015811083747}" dt="2023-02-20T10:01:05.327" v="489" actId="1076"/>
          <ac:picMkLst>
            <pc:docMk/>
            <pc:sldMk cId="2400869265" sldId="336"/>
            <ac:picMk id="5" creationId="{552DADC2-0BC3-4DEC-BF1B-C435855B5F03}"/>
          </ac:picMkLst>
        </pc:picChg>
        <pc:picChg chg="del">
          <ac:chgData name="Ben Nienhuis" userId="2c6c04f1-77c7-44b5-a463-93386779ab63" providerId="ADAL" clId="{F3A68208-7BE7-4912-BC9F-015811083747}" dt="2023-02-20T10:01:00.278" v="488" actId="478"/>
          <ac:picMkLst>
            <pc:docMk/>
            <pc:sldMk cId="2400869265" sldId="336"/>
            <ac:picMk id="7" creationId="{B1BF6EAD-E62B-46A4-A8EF-15765F408728}"/>
          </ac:picMkLst>
        </pc:picChg>
      </pc:sldChg>
      <pc:sldChg chg="addSp delSp modSp add mod">
        <pc:chgData name="Ben Nienhuis" userId="2c6c04f1-77c7-44b5-a463-93386779ab63" providerId="ADAL" clId="{F3A68208-7BE7-4912-BC9F-015811083747}" dt="2023-02-20T10:02:10.276" v="498" actId="12"/>
        <pc:sldMkLst>
          <pc:docMk/>
          <pc:sldMk cId="1833478200" sldId="337"/>
        </pc:sldMkLst>
        <pc:spChg chg="del">
          <ac:chgData name="Ben Nienhuis" userId="2c6c04f1-77c7-44b5-a463-93386779ab63" providerId="ADAL" clId="{F3A68208-7BE7-4912-BC9F-015811083747}" dt="2023-02-20T09:59:14.240" v="463" actId="478"/>
          <ac:spMkLst>
            <pc:docMk/>
            <pc:sldMk cId="1833478200" sldId="337"/>
            <ac:spMk id="2" creationId="{7097535E-C190-4C91-A737-3390980E6056}"/>
          </ac:spMkLst>
        </pc:spChg>
        <pc:spChg chg="add del mod">
          <ac:chgData name="Ben Nienhuis" userId="2c6c04f1-77c7-44b5-a463-93386779ab63" providerId="ADAL" clId="{F3A68208-7BE7-4912-BC9F-015811083747}" dt="2023-02-20T09:59:15.883" v="464" actId="478"/>
          <ac:spMkLst>
            <pc:docMk/>
            <pc:sldMk cId="1833478200" sldId="337"/>
            <ac:spMk id="5" creationId="{9872E1F0-A83D-23E6-A8AF-1467D694F351}"/>
          </ac:spMkLst>
        </pc:spChg>
        <pc:spChg chg="mod">
          <ac:chgData name="Ben Nienhuis" userId="2c6c04f1-77c7-44b5-a463-93386779ab63" providerId="ADAL" clId="{F3A68208-7BE7-4912-BC9F-015811083747}" dt="2023-02-20T10:02:10.276" v="498" actId="12"/>
          <ac:spMkLst>
            <pc:docMk/>
            <pc:sldMk cId="1833478200" sldId="337"/>
            <ac:spMk id="6" creationId="{6E19CDB8-2BC7-40DF-ADE2-BB851071AEE7}"/>
          </ac:spMkLst>
        </pc:spChg>
        <pc:picChg chg="del">
          <ac:chgData name="Ben Nienhuis" userId="2c6c04f1-77c7-44b5-a463-93386779ab63" providerId="ADAL" clId="{F3A68208-7BE7-4912-BC9F-015811083747}" dt="2023-02-20T09:59:03.745" v="462" actId="478"/>
          <ac:picMkLst>
            <pc:docMk/>
            <pc:sldMk cId="1833478200" sldId="337"/>
            <ac:picMk id="7" creationId="{B1BF6EAD-E62B-46A4-A8EF-15765F408728}"/>
          </ac:picMkLst>
        </pc:picChg>
      </pc:sldChg>
      <pc:sldChg chg="addSp delSp modSp mod">
        <pc:chgData name="Ben Nienhuis" userId="2c6c04f1-77c7-44b5-a463-93386779ab63" providerId="ADAL" clId="{F3A68208-7BE7-4912-BC9F-015811083747}" dt="2023-02-20T08:48:15.115" v="71" actId="14100"/>
        <pc:sldMkLst>
          <pc:docMk/>
          <pc:sldMk cId="2217606454" sldId="587"/>
        </pc:sldMkLst>
        <pc:spChg chg="mod">
          <ac:chgData name="Ben Nienhuis" userId="2c6c04f1-77c7-44b5-a463-93386779ab63" providerId="ADAL" clId="{F3A68208-7BE7-4912-BC9F-015811083747}" dt="2023-02-20T08:44:32.357" v="42" actId="20577"/>
          <ac:spMkLst>
            <pc:docMk/>
            <pc:sldMk cId="2217606454" sldId="587"/>
            <ac:spMk id="7" creationId="{5A9D623F-3BE8-5B69-5C61-7F24DF5DE54A}"/>
          </ac:spMkLst>
        </pc:spChg>
        <pc:picChg chg="add mod">
          <ac:chgData name="Ben Nienhuis" userId="2c6c04f1-77c7-44b5-a463-93386779ab63" providerId="ADAL" clId="{F3A68208-7BE7-4912-BC9F-015811083747}" dt="2023-02-20T08:47:14.387" v="67" actId="1076"/>
          <ac:picMkLst>
            <pc:docMk/>
            <pc:sldMk cId="2217606454" sldId="587"/>
            <ac:picMk id="2" creationId="{AB13A6AF-7922-3805-388B-C539314F01BE}"/>
          </ac:picMkLst>
        </pc:picChg>
        <pc:picChg chg="del">
          <ac:chgData name="Ben Nienhuis" userId="2c6c04f1-77c7-44b5-a463-93386779ab63" providerId="ADAL" clId="{F3A68208-7BE7-4912-BC9F-015811083747}" dt="2023-02-20T08:44:35.017" v="43" actId="478"/>
          <ac:picMkLst>
            <pc:docMk/>
            <pc:sldMk cId="2217606454" sldId="587"/>
            <ac:picMk id="3" creationId="{2784A000-11F4-D537-8EDB-5FD358EBC84C}"/>
          </ac:picMkLst>
        </pc:picChg>
        <pc:picChg chg="add mod">
          <ac:chgData name="Ben Nienhuis" userId="2c6c04f1-77c7-44b5-a463-93386779ab63" providerId="ADAL" clId="{F3A68208-7BE7-4912-BC9F-015811083747}" dt="2023-02-20T08:48:15.115" v="71" actId="14100"/>
          <ac:picMkLst>
            <pc:docMk/>
            <pc:sldMk cId="2217606454" sldId="587"/>
            <ac:picMk id="4" creationId="{48C37479-97FB-C30B-03E8-34AB009302BF}"/>
          </ac:picMkLst>
        </pc:picChg>
      </pc:sldChg>
      <pc:sldChg chg="delSp modSp del mod delAnim modAnim">
        <pc:chgData name="Ben Nienhuis" userId="2c6c04f1-77c7-44b5-a463-93386779ab63" providerId="ADAL" clId="{F3A68208-7BE7-4912-BC9F-015811083747}" dt="2023-02-20T09:16:55.815" v="331" actId="47"/>
        <pc:sldMkLst>
          <pc:docMk/>
          <pc:sldMk cId="180153776" sldId="595"/>
        </pc:sldMkLst>
        <pc:spChg chg="mod">
          <ac:chgData name="Ben Nienhuis" userId="2c6c04f1-77c7-44b5-a463-93386779ab63" providerId="ADAL" clId="{F3A68208-7BE7-4912-BC9F-015811083747}" dt="2023-02-20T08:44:49.606" v="46" actId="6549"/>
          <ac:spMkLst>
            <pc:docMk/>
            <pc:sldMk cId="180153776" sldId="595"/>
            <ac:spMk id="7" creationId="{5A9D623F-3BE8-5B69-5C61-7F24DF5DE54A}"/>
          </ac:spMkLst>
        </pc:spChg>
        <pc:picChg chg="del">
          <ac:chgData name="Ben Nienhuis" userId="2c6c04f1-77c7-44b5-a463-93386779ab63" providerId="ADAL" clId="{F3A68208-7BE7-4912-BC9F-015811083747}" dt="2023-02-20T08:44:50.546" v="47" actId="478"/>
          <ac:picMkLst>
            <pc:docMk/>
            <pc:sldMk cId="180153776" sldId="595"/>
            <ac:picMk id="3" creationId="{94112643-BD61-D426-968E-5A52A956B92E}"/>
          </ac:picMkLst>
        </pc:picChg>
      </pc:sldChg>
      <pc:sldChg chg="addSp delSp modSp mod">
        <pc:chgData name="Ben Nienhuis" userId="2c6c04f1-77c7-44b5-a463-93386779ab63" providerId="ADAL" clId="{F3A68208-7BE7-4912-BC9F-015811083747}" dt="2023-02-20T09:29:24.502" v="372" actId="14100"/>
        <pc:sldMkLst>
          <pc:docMk/>
          <pc:sldMk cId="329492866" sldId="606"/>
        </pc:sldMkLst>
        <pc:spChg chg="mod">
          <ac:chgData name="Ben Nienhuis" userId="2c6c04f1-77c7-44b5-a463-93386779ab63" providerId="ADAL" clId="{F3A68208-7BE7-4912-BC9F-015811083747}" dt="2023-02-20T08:45:22.104" v="58" actId="20577"/>
          <ac:spMkLst>
            <pc:docMk/>
            <pc:sldMk cId="329492866" sldId="606"/>
            <ac:spMk id="7" creationId="{5A9D623F-3BE8-5B69-5C61-7F24DF5DE54A}"/>
          </ac:spMkLst>
        </pc:spChg>
        <pc:picChg chg="del">
          <ac:chgData name="Ben Nienhuis" userId="2c6c04f1-77c7-44b5-a463-93386779ab63" providerId="ADAL" clId="{F3A68208-7BE7-4912-BC9F-015811083747}" dt="2023-02-20T08:45:24.911" v="59" actId="478"/>
          <ac:picMkLst>
            <pc:docMk/>
            <pc:sldMk cId="329492866" sldId="606"/>
            <ac:picMk id="2" creationId="{279F57F7-EA0D-FD57-B793-CEF934E9B364}"/>
          </ac:picMkLst>
        </pc:picChg>
        <pc:picChg chg="add mod">
          <ac:chgData name="Ben Nienhuis" userId="2c6c04f1-77c7-44b5-a463-93386779ab63" providerId="ADAL" clId="{F3A68208-7BE7-4912-BC9F-015811083747}" dt="2023-02-20T09:29:24.502" v="372" actId="14100"/>
          <ac:picMkLst>
            <pc:docMk/>
            <pc:sldMk cId="329492866" sldId="606"/>
            <ac:picMk id="3" creationId="{F1C0BA36-0718-0164-3FDA-14DDBD2EB0BB}"/>
          </ac:picMkLst>
        </pc:picChg>
      </pc:sldChg>
      <pc:sldChg chg="add del">
        <pc:chgData name="Ben Nienhuis" userId="2c6c04f1-77c7-44b5-a463-93386779ab63" providerId="ADAL" clId="{F3A68208-7BE7-4912-BC9F-015811083747}" dt="2023-02-20T09:17:04.739" v="337" actId="47"/>
        <pc:sldMkLst>
          <pc:docMk/>
          <pc:sldMk cId="3540842898" sldId="607"/>
        </pc:sldMkLst>
      </pc:sldChg>
      <pc:sldChg chg="add del">
        <pc:chgData name="Ben Nienhuis" userId="2c6c04f1-77c7-44b5-a463-93386779ab63" providerId="ADAL" clId="{F3A68208-7BE7-4912-BC9F-015811083747}" dt="2023-02-20T09:17:03.890" v="336" actId="47"/>
        <pc:sldMkLst>
          <pc:docMk/>
          <pc:sldMk cId="2158191428" sldId="608"/>
        </pc:sldMkLst>
      </pc:sldChg>
      <pc:sldChg chg="del">
        <pc:chgData name="Ben Nienhuis" userId="2c6c04f1-77c7-44b5-a463-93386779ab63" providerId="ADAL" clId="{F3A68208-7BE7-4912-BC9F-015811083747}" dt="2023-02-20T08:44:56.162" v="48" actId="47"/>
        <pc:sldMkLst>
          <pc:docMk/>
          <pc:sldMk cId="2304295514" sldId="608"/>
        </pc:sldMkLst>
      </pc:sldChg>
      <pc:sldChg chg="del">
        <pc:chgData name="Ben Nienhuis" userId="2c6c04f1-77c7-44b5-a463-93386779ab63" providerId="ADAL" clId="{F3A68208-7BE7-4912-BC9F-015811083747}" dt="2023-02-20T08:44:56.594" v="49" actId="47"/>
        <pc:sldMkLst>
          <pc:docMk/>
          <pc:sldMk cId="1284274080" sldId="609"/>
        </pc:sldMkLst>
      </pc:sldChg>
      <pc:sldChg chg="add del">
        <pc:chgData name="Ben Nienhuis" userId="2c6c04f1-77c7-44b5-a463-93386779ab63" providerId="ADAL" clId="{F3A68208-7BE7-4912-BC9F-015811083747}" dt="2023-02-20T09:17:02.772" v="335" actId="47"/>
        <pc:sldMkLst>
          <pc:docMk/>
          <pc:sldMk cId="2273807366" sldId="609"/>
        </pc:sldMkLst>
      </pc:sldChg>
      <pc:sldChg chg="del">
        <pc:chgData name="Ben Nienhuis" userId="2c6c04f1-77c7-44b5-a463-93386779ab63" providerId="ADAL" clId="{F3A68208-7BE7-4912-BC9F-015811083747}" dt="2023-02-20T08:44:57.852" v="50" actId="47"/>
        <pc:sldMkLst>
          <pc:docMk/>
          <pc:sldMk cId="2224275629" sldId="610"/>
        </pc:sldMkLst>
      </pc:sldChg>
      <pc:sldChg chg="add del">
        <pc:chgData name="Ben Nienhuis" userId="2c6c04f1-77c7-44b5-a463-93386779ab63" providerId="ADAL" clId="{F3A68208-7BE7-4912-BC9F-015811083747}" dt="2023-02-20T09:17:00.930" v="334" actId="47"/>
        <pc:sldMkLst>
          <pc:docMk/>
          <pc:sldMk cId="2642694489" sldId="610"/>
        </pc:sldMkLst>
      </pc:sldChg>
      <pc:sldChg chg="del">
        <pc:chgData name="Ben Nienhuis" userId="2c6c04f1-77c7-44b5-a463-93386779ab63" providerId="ADAL" clId="{F3A68208-7BE7-4912-BC9F-015811083747}" dt="2023-02-20T08:44:58.839" v="51" actId="47"/>
        <pc:sldMkLst>
          <pc:docMk/>
          <pc:sldMk cId="1825249226" sldId="611"/>
        </pc:sldMkLst>
      </pc:sldChg>
      <pc:sldChg chg="add del">
        <pc:chgData name="Ben Nienhuis" userId="2c6c04f1-77c7-44b5-a463-93386779ab63" providerId="ADAL" clId="{F3A68208-7BE7-4912-BC9F-015811083747}" dt="2023-02-20T09:16:56.470" v="332" actId="47"/>
        <pc:sldMkLst>
          <pc:docMk/>
          <pc:sldMk cId="2320076581" sldId="611"/>
        </pc:sldMkLst>
      </pc:sldChg>
      <pc:sldChg chg="del">
        <pc:chgData name="Ben Nienhuis" userId="2c6c04f1-77c7-44b5-a463-93386779ab63" providerId="ADAL" clId="{F3A68208-7BE7-4912-BC9F-015811083747}" dt="2023-02-20T08:44:59.742" v="52" actId="47"/>
        <pc:sldMkLst>
          <pc:docMk/>
          <pc:sldMk cId="221004129" sldId="612"/>
        </pc:sldMkLst>
      </pc:sldChg>
      <pc:sldChg chg="addSp modSp add mod modAnim">
        <pc:chgData name="Ben Nienhuis" userId="2c6c04f1-77c7-44b5-a463-93386779ab63" providerId="ADAL" clId="{F3A68208-7BE7-4912-BC9F-015811083747}" dt="2023-02-20T09:45:40.231" v="460" actId="1076"/>
        <pc:sldMkLst>
          <pc:docMk/>
          <pc:sldMk cId="4129841001" sldId="612"/>
        </pc:sldMkLst>
        <pc:spChg chg="mod">
          <ac:chgData name="Ben Nienhuis" userId="2c6c04f1-77c7-44b5-a463-93386779ab63" providerId="ADAL" clId="{F3A68208-7BE7-4912-BC9F-015811083747}" dt="2023-02-20T09:44:48.691" v="459" actId="20577"/>
          <ac:spMkLst>
            <pc:docMk/>
            <pc:sldMk cId="4129841001" sldId="612"/>
            <ac:spMk id="7" creationId="{5A9D623F-3BE8-5B69-5C61-7F24DF5DE54A}"/>
          </ac:spMkLst>
        </pc:spChg>
        <pc:picChg chg="add mod">
          <ac:chgData name="Ben Nienhuis" userId="2c6c04f1-77c7-44b5-a463-93386779ab63" providerId="ADAL" clId="{F3A68208-7BE7-4912-BC9F-015811083747}" dt="2023-02-20T09:45:40.231" v="460" actId="1076"/>
          <ac:picMkLst>
            <pc:docMk/>
            <pc:sldMk cId="4129841001" sldId="612"/>
            <ac:picMk id="3" creationId="{EEC00212-B7E6-ED19-6D42-55C0632FCA2F}"/>
          </ac:picMkLst>
        </pc:picChg>
      </pc:sldChg>
      <pc:sldChg chg="add del">
        <pc:chgData name="Ben Nienhuis" userId="2c6c04f1-77c7-44b5-a463-93386779ab63" providerId="ADAL" clId="{F3A68208-7BE7-4912-BC9F-015811083747}" dt="2023-02-20T09:16:54.564" v="330" actId="47"/>
        <pc:sldMkLst>
          <pc:docMk/>
          <pc:sldMk cId="3432001864" sldId="613"/>
        </pc:sldMkLst>
      </pc:sldChg>
      <pc:sldChg chg="add del">
        <pc:chgData name="Ben Nienhuis" userId="2c6c04f1-77c7-44b5-a463-93386779ab63" providerId="ADAL" clId="{F3A68208-7BE7-4912-BC9F-015811083747}" dt="2023-02-20T09:16:53.924" v="329" actId="47"/>
        <pc:sldMkLst>
          <pc:docMk/>
          <pc:sldMk cId="1850920378" sldId="614"/>
        </pc:sldMkLst>
      </pc:sldChg>
      <pc:sldChg chg="modSp add del mod">
        <pc:chgData name="Ben Nienhuis" userId="2c6c04f1-77c7-44b5-a463-93386779ab63" providerId="ADAL" clId="{F3A68208-7BE7-4912-BC9F-015811083747}" dt="2023-02-20T09:17:00.112" v="333" actId="47"/>
        <pc:sldMkLst>
          <pc:docMk/>
          <pc:sldMk cId="3950469369" sldId="615"/>
        </pc:sldMkLst>
        <pc:spChg chg="mod">
          <ac:chgData name="Ben Nienhuis" userId="2c6c04f1-77c7-44b5-a463-93386779ab63" providerId="ADAL" clId="{F3A68208-7BE7-4912-BC9F-015811083747}" dt="2023-02-20T09:16:50.151" v="328" actId="6549"/>
          <ac:spMkLst>
            <pc:docMk/>
            <pc:sldMk cId="3950469369" sldId="615"/>
            <ac:spMk id="7" creationId="{5A9D623F-3BE8-5B69-5C61-7F24DF5DE54A}"/>
          </ac:spMkLst>
        </pc:spChg>
      </pc:sldChg>
      <pc:sldChg chg="addSp modSp add mod modAnim">
        <pc:chgData name="Ben Nienhuis" userId="2c6c04f1-77c7-44b5-a463-93386779ab63" providerId="ADAL" clId="{F3A68208-7BE7-4912-BC9F-015811083747}" dt="2023-02-20T09:16:38.859" v="327"/>
        <pc:sldMkLst>
          <pc:docMk/>
          <pc:sldMk cId="2867650512" sldId="616"/>
        </pc:sldMkLst>
        <pc:spChg chg="add mod">
          <ac:chgData name="Ben Nienhuis" userId="2c6c04f1-77c7-44b5-a463-93386779ab63" providerId="ADAL" clId="{F3A68208-7BE7-4912-BC9F-015811083747}" dt="2023-02-20T09:15:36.532" v="320" actId="1076"/>
          <ac:spMkLst>
            <pc:docMk/>
            <pc:sldMk cId="2867650512" sldId="616"/>
            <ac:spMk id="4" creationId="{D4DF4069-EBD9-DCD6-8E01-469B9B12225A}"/>
          </ac:spMkLst>
        </pc:spChg>
        <pc:spChg chg="mod">
          <ac:chgData name="Ben Nienhuis" userId="2c6c04f1-77c7-44b5-a463-93386779ab63" providerId="ADAL" clId="{F3A68208-7BE7-4912-BC9F-015811083747}" dt="2023-02-20T09:13:26.057" v="310"/>
          <ac:spMkLst>
            <pc:docMk/>
            <pc:sldMk cId="2867650512" sldId="616"/>
            <ac:spMk id="7" creationId="{5A9D623F-3BE8-5B69-5C61-7F24DF5DE54A}"/>
          </ac:spMkLst>
        </pc:spChg>
        <pc:picChg chg="add mod">
          <ac:chgData name="Ben Nienhuis" userId="2c6c04f1-77c7-44b5-a463-93386779ab63" providerId="ADAL" clId="{F3A68208-7BE7-4912-BC9F-015811083747}" dt="2023-02-20T09:14:22.961" v="315" actId="1076"/>
          <ac:picMkLst>
            <pc:docMk/>
            <pc:sldMk cId="2867650512" sldId="616"/>
            <ac:picMk id="3" creationId="{C33DE9A0-7269-929F-B976-3125AB8F253C}"/>
          </ac:picMkLst>
        </pc:picChg>
        <pc:picChg chg="add mod">
          <ac:chgData name="Ben Nienhuis" userId="2c6c04f1-77c7-44b5-a463-93386779ab63" providerId="ADAL" clId="{F3A68208-7BE7-4912-BC9F-015811083747}" dt="2023-02-20T09:16:07.689" v="323" actId="14100"/>
          <ac:picMkLst>
            <pc:docMk/>
            <pc:sldMk cId="2867650512" sldId="616"/>
            <ac:picMk id="6" creationId="{CB403B31-AB12-54CB-B9D7-F44D23B92056}"/>
          </ac:picMkLst>
        </pc:picChg>
      </pc:sldChg>
      <pc:sldChg chg="addSp modSp add mod modAnim">
        <pc:chgData name="Ben Nienhuis" userId="2c6c04f1-77c7-44b5-a463-93386779ab63" providerId="ADAL" clId="{F3A68208-7BE7-4912-BC9F-015811083747}" dt="2023-02-20T09:26:57.493" v="367" actId="1076"/>
        <pc:sldMkLst>
          <pc:docMk/>
          <pc:sldMk cId="3655246769" sldId="617"/>
        </pc:sldMkLst>
        <pc:spChg chg="mod">
          <ac:chgData name="Ben Nienhuis" userId="2c6c04f1-77c7-44b5-a463-93386779ab63" providerId="ADAL" clId="{F3A68208-7BE7-4912-BC9F-015811083747}" dt="2023-02-20T09:12:27.968" v="303" actId="20577"/>
          <ac:spMkLst>
            <pc:docMk/>
            <pc:sldMk cId="3655246769" sldId="617"/>
            <ac:spMk id="7" creationId="{5A9D623F-3BE8-5B69-5C61-7F24DF5DE54A}"/>
          </ac:spMkLst>
        </pc:spChg>
        <pc:picChg chg="add mod">
          <ac:chgData name="Ben Nienhuis" userId="2c6c04f1-77c7-44b5-a463-93386779ab63" providerId="ADAL" clId="{F3A68208-7BE7-4912-BC9F-015811083747}" dt="2023-02-20T09:26:57.493" v="367" actId="1076"/>
          <ac:picMkLst>
            <pc:docMk/>
            <pc:sldMk cId="3655246769" sldId="617"/>
            <ac:picMk id="2" creationId="{4A318912-8107-9CB3-E8A1-C3E5D80133DF}"/>
          </ac:picMkLst>
        </pc:picChg>
        <pc:picChg chg="add mod">
          <ac:chgData name="Ben Nienhuis" userId="2c6c04f1-77c7-44b5-a463-93386779ab63" providerId="ADAL" clId="{F3A68208-7BE7-4912-BC9F-015811083747}" dt="2023-02-20T09:26:54.830" v="366" actId="1076"/>
          <ac:picMkLst>
            <pc:docMk/>
            <pc:sldMk cId="3655246769" sldId="617"/>
            <ac:picMk id="3" creationId="{766FFEFA-E263-BA01-2BD3-5C1CCAC53F68}"/>
          </ac:picMkLst>
        </pc:picChg>
      </pc:sldChg>
      <pc:sldChg chg="addSp modSp add mod modAnim">
        <pc:chgData name="Ben Nienhuis" userId="2c6c04f1-77c7-44b5-a463-93386779ab63" providerId="ADAL" clId="{F3A68208-7BE7-4912-BC9F-015811083747}" dt="2023-02-20T09:28:31.935" v="369" actId="1076"/>
        <pc:sldMkLst>
          <pc:docMk/>
          <pc:sldMk cId="2731153970" sldId="618"/>
        </pc:sldMkLst>
        <pc:spChg chg="mod">
          <ac:chgData name="Ben Nienhuis" userId="2c6c04f1-77c7-44b5-a463-93386779ab63" providerId="ADAL" clId="{F3A68208-7BE7-4912-BC9F-015811083747}" dt="2023-02-20T09:11:46.792" v="296" actId="21"/>
          <ac:spMkLst>
            <pc:docMk/>
            <pc:sldMk cId="2731153970" sldId="618"/>
            <ac:spMk id="7" creationId="{5A9D623F-3BE8-5B69-5C61-7F24DF5DE54A}"/>
          </ac:spMkLst>
        </pc:spChg>
        <pc:picChg chg="add mod">
          <ac:chgData name="Ben Nienhuis" userId="2c6c04f1-77c7-44b5-a463-93386779ab63" providerId="ADAL" clId="{F3A68208-7BE7-4912-BC9F-015811083747}" dt="2023-02-20T09:28:31.935" v="369" actId="1076"/>
          <ac:picMkLst>
            <pc:docMk/>
            <pc:sldMk cId="2731153970" sldId="618"/>
            <ac:picMk id="2" creationId="{18368B0B-86E1-5410-227B-E9980F166473}"/>
          </ac:picMkLst>
        </pc:picChg>
      </pc:sldChg>
      <pc:sldChg chg="addSp modSp add mod modAnim">
        <pc:chgData name="Ben Nienhuis" userId="2c6c04f1-77c7-44b5-a463-93386779ab63" providerId="ADAL" clId="{F3A68208-7BE7-4912-BC9F-015811083747}" dt="2023-02-20T09:30:23.561" v="377"/>
        <pc:sldMkLst>
          <pc:docMk/>
          <pc:sldMk cId="3755793073" sldId="619"/>
        </pc:sldMkLst>
        <pc:spChg chg="mod">
          <ac:chgData name="Ben Nienhuis" userId="2c6c04f1-77c7-44b5-a463-93386779ab63" providerId="ADAL" clId="{F3A68208-7BE7-4912-BC9F-015811083747}" dt="2023-02-20T09:08:13.437" v="278" actId="20577"/>
          <ac:spMkLst>
            <pc:docMk/>
            <pc:sldMk cId="3755793073" sldId="619"/>
            <ac:spMk id="7" creationId="{5A9D623F-3BE8-5B69-5C61-7F24DF5DE54A}"/>
          </ac:spMkLst>
        </pc:spChg>
        <pc:picChg chg="add mod">
          <ac:chgData name="Ben Nienhuis" userId="2c6c04f1-77c7-44b5-a463-93386779ab63" providerId="ADAL" clId="{F3A68208-7BE7-4912-BC9F-015811083747}" dt="2023-02-20T09:08:48.330" v="280" actId="1076"/>
          <ac:picMkLst>
            <pc:docMk/>
            <pc:sldMk cId="3755793073" sldId="619"/>
            <ac:picMk id="3" creationId="{8C40E9FA-8FF4-905A-1081-F6BBC83715E9}"/>
          </ac:picMkLst>
        </pc:picChg>
      </pc:sldChg>
      <pc:sldChg chg="addSp modSp add mod modAnim">
        <pc:chgData name="Ben Nienhuis" userId="2c6c04f1-77c7-44b5-a463-93386779ab63" providerId="ADAL" clId="{F3A68208-7BE7-4912-BC9F-015811083747}" dt="2023-02-20T09:03:30.641" v="229" actId="1076"/>
        <pc:sldMkLst>
          <pc:docMk/>
          <pc:sldMk cId="3903066465" sldId="620"/>
        </pc:sldMkLst>
        <pc:spChg chg="mod">
          <ac:chgData name="Ben Nienhuis" userId="2c6c04f1-77c7-44b5-a463-93386779ab63" providerId="ADAL" clId="{F3A68208-7BE7-4912-BC9F-015811083747}" dt="2023-02-20T09:02:19.267" v="221" actId="6549"/>
          <ac:spMkLst>
            <pc:docMk/>
            <pc:sldMk cId="3903066465" sldId="620"/>
            <ac:spMk id="7" creationId="{5A9D623F-3BE8-5B69-5C61-7F24DF5DE54A}"/>
          </ac:spMkLst>
        </pc:spChg>
        <pc:picChg chg="add mod">
          <ac:chgData name="Ben Nienhuis" userId="2c6c04f1-77c7-44b5-a463-93386779ab63" providerId="ADAL" clId="{F3A68208-7BE7-4912-BC9F-015811083747}" dt="2023-02-20T09:03:30.641" v="229" actId="1076"/>
          <ac:picMkLst>
            <pc:docMk/>
            <pc:sldMk cId="3903066465" sldId="620"/>
            <ac:picMk id="2" creationId="{62A17BDE-A927-62AE-8044-5BE6F9DDDC01}"/>
          </ac:picMkLst>
        </pc:picChg>
      </pc:sldChg>
      <pc:sldChg chg="addSp modSp add mod modAnim">
        <pc:chgData name="Ben Nienhuis" userId="2c6c04f1-77c7-44b5-a463-93386779ab63" providerId="ADAL" clId="{F3A68208-7BE7-4912-BC9F-015811083747}" dt="2023-02-20T09:02:49.162" v="225"/>
        <pc:sldMkLst>
          <pc:docMk/>
          <pc:sldMk cId="2726345982" sldId="621"/>
        </pc:sldMkLst>
        <pc:spChg chg="mod">
          <ac:chgData name="Ben Nienhuis" userId="2c6c04f1-77c7-44b5-a463-93386779ab63" providerId="ADAL" clId="{F3A68208-7BE7-4912-BC9F-015811083747}" dt="2023-02-20T08:57:24.662" v="197" actId="6549"/>
          <ac:spMkLst>
            <pc:docMk/>
            <pc:sldMk cId="2726345982" sldId="621"/>
            <ac:spMk id="7" creationId="{5A9D623F-3BE8-5B69-5C61-7F24DF5DE54A}"/>
          </ac:spMkLst>
        </pc:spChg>
        <pc:picChg chg="add mod">
          <ac:chgData name="Ben Nienhuis" userId="2c6c04f1-77c7-44b5-a463-93386779ab63" providerId="ADAL" clId="{F3A68208-7BE7-4912-BC9F-015811083747}" dt="2023-02-20T08:58:16.299" v="201" actId="1076"/>
          <ac:picMkLst>
            <pc:docMk/>
            <pc:sldMk cId="2726345982" sldId="621"/>
            <ac:picMk id="2" creationId="{D6F1996C-F642-7BAA-7CC3-750A1EFE7A40}"/>
          </ac:picMkLst>
        </pc:picChg>
      </pc:sldChg>
      <pc:sldChg chg="addSp delSp modSp add mod delAnim modAnim">
        <pc:chgData name="Ben Nienhuis" userId="2c6c04f1-77c7-44b5-a463-93386779ab63" providerId="ADAL" clId="{F3A68208-7BE7-4912-BC9F-015811083747}" dt="2023-02-20T09:24:20.823" v="362"/>
        <pc:sldMkLst>
          <pc:docMk/>
          <pc:sldMk cId="1259038845" sldId="622"/>
        </pc:sldMkLst>
        <pc:spChg chg="del">
          <ac:chgData name="Ben Nienhuis" userId="2c6c04f1-77c7-44b5-a463-93386779ab63" providerId="ADAL" clId="{F3A68208-7BE7-4912-BC9F-015811083747}" dt="2023-02-20T09:17:22.303" v="342" actId="478"/>
          <ac:spMkLst>
            <pc:docMk/>
            <pc:sldMk cId="1259038845" sldId="622"/>
            <ac:spMk id="4" creationId="{D4DF4069-EBD9-DCD6-8E01-469B9B12225A}"/>
          </ac:spMkLst>
        </pc:spChg>
        <pc:spChg chg="mod">
          <ac:chgData name="Ben Nienhuis" userId="2c6c04f1-77c7-44b5-a463-93386779ab63" providerId="ADAL" clId="{F3A68208-7BE7-4912-BC9F-015811083747}" dt="2023-02-20T09:17:51.862" v="347" actId="20577"/>
          <ac:spMkLst>
            <pc:docMk/>
            <pc:sldMk cId="1259038845" sldId="622"/>
            <ac:spMk id="7" creationId="{5A9D623F-3BE8-5B69-5C61-7F24DF5DE54A}"/>
          </ac:spMkLst>
        </pc:spChg>
        <pc:spChg chg="add mod">
          <ac:chgData name="Ben Nienhuis" userId="2c6c04f1-77c7-44b5-a463-93386779ab63" providerId="ADAL" clId="{F3A68208-7BE7-4912-BC9F-015811083747}" dt="2023-02-20T09:24:04.533" v="360" actId="14100"/>
          <ac:spMkLst>
            <pc:docMk/>
            <pc:sldMk cId="1259038845" sldId="622"/>
            <ac:spMk id="9" creationId="{77AF07AD-5999-CDD0-3397-43F2D54C7FAE}"/>
          </ac:spMkLst>
        </pc:spChg>
        <pc:picChg chg="del">
          <ac:chgData name="Ben Nienhuis" userId="2c6c04f1-77c7-44b5-a463-93386779ab63" providerId="ADAL" clId="{F3A68208-7BE7-4912-BC9F-015811083747}" dt="2023-02-20T09:17:14.467" v="339" actId="478"/>
          <ac:picMkLst>
            <pc:docMk/>
            <pc:sldMk cId="1259038845" sldId="622"/>
            <ac:picMk id="3" creationId="{C33DE9A0-7269-929F-B976-3125AB8F253C}"/>
          </ac:picMkLst>
        </pc:picChg>
        <pc:picChg chg="add mod">
          <ac:chgData name="Ben Nienhuis" userId="2c6c04f1-77c7-44b5-a463-93386779ab63" providerId="ADAL" clId="{F3A68208-7BE7-4912-BC9F-015811083747}" dt="2023-02-20T09:20:05.243" v="350" actId="1076"/>
          <ac:picMkLst>
            <pc:docMk/>
            <pc:sldMk cId="1259038845" sldId="622"/>
            <ac:picMk id="5" creationId="{26C3EA2B-8E7F-62FD-23A7-AD527AC6AEDC}"/>
          </ac:picMkLst>
        </pc:picChg>
        <pc:picChg chg="del">
          <ac:chgData name="Ben Nienhuis" userId="2c6c04f1-77c7-44b5-a463-93386779ab63" providerId="ADAL" clId="{F3A68208-7BE7-4912-BC9F-015811083747}" dt="2023-02-20T09:17:23.304" v="343" actId="478"/>
          <ac:picMkLst>
            <pc:docMk/>
            <pc:sldMk cId="1259038845" sldId="622"/>
            <ac:picMk id="6" creationId="{CB403B31-AB12-54CB-B9D7-F44D23B92056}"/>
          </ac:picMkLst>
        </pc:picChg>
      </pc:sldChg>
      <pc:sldChg chg="addSp delSp modSp add mod modAnim">
        <pc:chgData name="Ben Nienhuis" userId="2c6c04f1-77c7-44b5-a463-93386779ab63" providerId="ADAL" clId="{F3A68208-7BE7-4912-BC9F-015811083747}" dt="2023-02-20T09:33:58.221" v="384" actId="1076"/>
        <pc:sldMkLst>
          <pc:docMk/>
          <pc:sldMk cId="968110648" sldId="623"/>
        </pc:sldMkLst>
        <pc:spChg chg="mod">
          <ac:chgData name="Ben Nienhuis" userId="2c6c04f1-77c7-44b5-a463-93386779ab63" providerId="ADAL" clId="{F3A68208-7BE7-4912-BC9F-015811083747}" dt="2023-02-20T09:32:18.567" v="379" actId="6549"/>
          <ac:spMkLst>
            <pc:docMk/>
            <pc:sldMk cId="968110648" sldId="623"/>
            <ac:spMk id="7" creationId="{5A9D623F-3BE8-5B69-5C61-7F24DF5DE54A}"/>
          </ac:spMkLst>
        </pc:spChg>
        <pc:picChg chg="del">
          <ac:chgData name="Ben Nienhuis" userId="2c6c04f1-77c7-44b5-a463-93386779ab63" providerId="ADAL" clId="{F3A68208-7BE7-4912-BC9F-015811083747}" dt="2023-02-20T09:32:19.839" v="380" actId="478"/>
          <ac:picMkLst>
            <pc:docMk/>
            <pc:sldMk cId="968110648" sldId="623"/>
            <ac:picMk id="2" creationId="{62A17BDE-A927-62AE-8044-5BE6F9DDDC01}"/>
          </ac:picMkLst>
        </pc:picChg>
        <pc:picChg chg="add mod">
          <ac:chgData name="Ben Nienhuis" userId="2c6c04f1-77c7-44b5-a463-93386779ab63" providerId="ADAL" clId="{F3A68208-7BE7-4912-BC9F-015811083747}" dt="2023-02-20T09:33:58.221" v="384" actId="1076"/>
          <ac:picMkLst>
            <pc:docMk/>
            <pc:sldMk cId="968110648" sldId="623"/>
            <ac:picMk id="3" creationId="{FF30A932-254D-1065-E18A-83732FAB8AA8}"/>
          </ac:picMkLst>
        </pc:picChg>
      </pc:sldChg>
      <pc:sldChg chg="addSp delSp modSp add mod modAnim">
        <pc:chgData name="Ben Nienhuis" userId="2c6c04f1-77c7-44b5-a463-93386779ab63" providerId="ADAL" clId="{F3A68208-7BE7-4912-BC9F-015811083747}" dt="2023-02-20T09:37:19.430" v="393" actId="14100"/>
        <pc:sldMkLst>
          <pc:docMk/>
          <pc:sldMk cId="315490840" sldId="624"/>
        </pc:sldMkLst>
        <pc:spChg chg="mod">
          <ac:chgData name="Ben Nienhuis" userId="2c6c04f1-77c7-44b5-a463-93386779ab63" providerId="ADAL" clId="{F3A68208-7BE7-4912-BC9F-015811083747}" dt="2023-02-20T09:34:33.084" v="389" actId="6549"/>
          <ac:spMkLst>
            <pc:docMk/>
            <pc:sldMk cId="315490840" sldId="624"/>
            <ac:spMk id="7" creationId="{5A9D623F-3BE8-5B69-5C61-7F24DF5DE54A}"/>
          </ac:spMkLst>
        </pc:spChg>
        <pc:picChg chg="add mod">
          <ac:chgData name="Ben Nienhuis" userId="2c6c04f1-77c7-44b5-a463-93386779ab63" providerId="ADAL" clId="{F3A68208-7BE7-4912-BC9F-015811083747}" dt="2023-02-20T09:37:19.430" v="393" actId="14100"/>
          <ac:picMkLst>
            <pc:docMk/>
            <pc:sldMk cId="315490840" sldId="624"/>
            <ac:picMk id="2" creationId="{56306132-EC6C-0FC1-DA52-5E3B2C52725E}"/>
          </ac:picMkLst>
        </pc:picChg>
        <pc:picChg chg="del">
          <ac:chgData name="Ben Nienhuis" userId="2c6c04f1-77c7-44b5-a463-93386779ab63" providerId="ADAL" clId="{F3A68208-7BE7-4912-BC9F-015811083747}" dt="2023-02-20T09:34:25.459" v="387" actId="478"/>
          <ac:picMkLst>
            <pc:docMk/>
            <pc:sldMk cId="315490840" sldId="624"/>
            <ac:picMk id="3" creationId="{8C40E9FA-8FF4-905A-1081-F6BBC83715E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20-2-2023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C0151-8F34-4187-914F-64757FB045EA}" type="datetimeFigureOut">
              <a:rPr lang="nl-NL" smtClean="0"/>
              <a:t>20-2-2023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B5658-D67C-406B-94AD-86F6B9C6510E}" type="slidenum">
              <a:rPr lang="nl-NL" smtClean="0"/>
              <a:t>‹nr.›</a:t>
            </a:fld>
            <a:endParaRPr lang="nl-NL"/>
          </a:p>
        </p:txBody>
      </p:sp>
    </p:spTree>
    <p:extLst>
      <p:ext uri="{BB962C8B-B14F-4D97-AF65-F5344CB8AC3E}">
        <p14:creationId xmlns:p14="http://schemas.microsoft.com/office/powerpoint/2010/main" val="55108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373673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2526501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20-2-2023</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62190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 id="214748365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0.xml"/><Relationship Id="rId1" Type="http://schemas.openxmlformats.org/officeDocument/2006/relationships/video" Target="https://www.youtube.com/embed/5uHOOoZHZNE?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0.xml"/><Relationship Id="rId1" Type="http://schemas.openxmlformats.org/officeDocument/2006/relationships/video" Target="https://www.youtube.com/embed/G6FGkE9dJtI?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9E8CDCF-F824-4809-B714-E8F153B99043}"/>
              </a:ext>
            </a:extLst>
          </p:cNvPr>
          <p:cNvSpPr/>
          <p:nvPr/>
        </p:nvSpPr>
        <p:spPr>
          <a:xfrm>
            <a:off x="811160" y="4083768"/>
            <a:ext cx="10766323" cy="1569660"/>
          </a:xfrm>
          <a:prstGeom prst="rect">
            <a:avLst/>
          </a:prstGeom>
        </p:spPr>
        <p:txBody>
          <a:bodyPr wrap="square">
            <a:spAutoFit/>
          </a:bodyPr>
          <a:lstStyle/>
          <a:p>
            <a:pPr algn="ctr"/>
            <a:r>
              <a:rPr lang="nl-NL" sz="4800" dirty="0"/>
              <a:t>Vermeerderen</a:t>
            </a:r>
          </a:p>
          <a:p>
            <a:pPr algn="ctr"/>
            <a:r>
              <a:rPr lang="nl-NL" sz="4800" dirty="0"/>
              <a:t> Periode 3 Glasteelt en Boomteelt</a:t>
            </a:r>
          </a:p>
        </p:txBody>
      </p:sp>
      <p:pic>
        <p:nvPicPr>
          <p:cNvPr id="4" name="Afbeelding 3">
            <a:extLst>
              <a:ext uri="{FF2B5EF4-FFF2-40B4-BE49-F238E27FC236}">
                <a16:creationId xmlns:a16="http://schemas.microsoft.com/office/drawing/2014/main" id="{621AC405-2EF0-4052-A30E-614CE0A36C7C}"/>
              </a:ext>
            </a:extLst>
          </p:cNvPr>
          <p:cNvPicPr>
            <a:picLocks noChangeAspect="1"/>
          </p:cNvPicPr>
          <p:nvPr/>
        </p:nvPicPr>
        <p:blipFill>
          <a:blip r:embed="rId2"/>
          <a:stretch>
            <a:fillRect/>
          </a:stretch>
        </p:blipFill>
        <p:spPr>
          <a:xfrm>
            <a:off x="6194321" y="666750"/>
            <a:ext cx="2447925" cy="1866900"/>
          </a:xfrm>
          <a:prstGeom prst="rect">
            <a:avLst/>
          </a:prstGeom>
        </p:spPr>
      </p:pic>
      <p:pic>
        <p:nvPicPr>
          <p:cNvPr id="5" name="Afbeelding 4">
            <a:extLst>
              <a:ext uri="{FF2B5EF4-FFF2-40B4-BE49-F238E27FC236}">
                <a16:creationId xmlns:a16="http://schemas.microsoft.com/office/drawing/2014/main" id="{BDF059E5-9577-8BEA-FF69-69532CAE6ECE}"/>
              </a:ext>
            </a:extLst>
          </p:cNvPr>
          <p:cNvPicPr>
            <a:picLocks noChangeAspect="1"/>
          </p:cNvPicPr>
          <p:nvPr/>
        </p:nvPicPr>
        <p:blipFill>
          <a:blip r:embed="rId3"/>
          <a:stretch>
            <a:fillRect/>
          </a:stretch>
        </p:blipFill>
        <p:spPr>
          <a:xfrm>
            <a:off x="3067665" y="702709"/>
            <a:ext cx="2137594" cy="2071523"/>
          </a:xfrm>
          <a:prstGeom prst="rect">
            <a:avLst/>
          </a:prstGeom>
        </p:spPr>
      </p:pic>
    </p:spTree>
    <p:extLst>
      <p:ext uri="{BB962C8B-B14F-4D97-AF65-F5344CB8AC3E}">
        <p14:creationId xmlns:p14="http://schemas.microsoft.com/office/powerpoint/2010/main" val="11263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5: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342900" lvl="0" indent="-342900">
              <a:buFont typeface="Arial" panose="020B0604020202020204" pitchFamily="34" charset="0"/>
              <a:buChar char="•"/>
              <a:defRPr/>
            </a:pPr>
            <a:r>
              <a:rPr lang="nl-NL" sz="2400" dirty="0">
                <a:solidFill>
                  <a:prstClr val="black"/>
                </a:solidFill>
              </a:rPr>
              <a:t>Enten</a:t>
            </a:r>
          </a:p>
          <a:p>
            <a:pPr lvl="0">
              <a:defRPr/>
            </a:pPr>
            <a:endParaRPr lang="nl-NL" sz="2400" dirty="0">
              <a:solidFill>
                <a:prstClr val="black"/>
              </a:solidFill>
            </a:endParaRPr>
          </a:p>
          <a:p>
            <a:pPr marL="342900" lvl="0" indent="-342900">
              <a:buFont typeface="Arial" panose="020B0604020202020204" pitchFamily="34" charset="0"/>
              <a:buChar char="•"/>
              <a:defRPr/>
            </a:pPr>
            <a:endParaRPr lang="nl-NL" sz="2400" dirty="0">
              <a:solidFill>
                <a:prstClr val="black"/>
              </a:solidFill>
            </a:endParaRPr>
          </a:p>
        </p:txBody>
      </p:sp>
      <p:pic>
        <p:nvPicPr>
          <p:cNvPr id="2" name="Onlinemedia 1" title="09 Oculeren fruitbomen">
            <a:hlinkClick r:id="" action="ppaction://media"/>
            <a:extLst>
              <a:ext uri="{FF2B5EF4-FFF2-40B4-BE49-F238E27FC236}">
                <a16:creationId xmlns:a16="http://schemas.microsoft.com/office/drawing/2014/main" id="{56306132-EC6C-0FC1-DA52-5E3B2C52725E}"/>
              </a:ext>
            </a:extLst>
          </p:cNvPr>
          <p:cNvPicPr>
            <a:picLocks noRot="1" noChangeAspect="1"/>
          </p:cNvPicPr>
          <p:nvPr>
            <a:videoFile r:link="rId1"/>
          </p:nvPr>
        </p:nvPicPr>
        <p:blipFill>
          <a:blip r:embed="rId3"/>
          <a:stretch>
            <a:fillRect/>
          </a:stretch>
        </p:blipFill>
        <p:spPr>
          <a:xfrm>
            <a:off x="2059859" y="2339375"/>
            <a:ext cx="6736734" cy="3806255"/>
          </a:xfrm>
          <a:prstGeom prst="rect">
            <a:avLst/>
          </a:prstGeom>
        </p:spPr>
      </p:pic>
    </p:spTree>
    <p:extLst>
      <p:ext uri="{BB962C8B-B14F-4D97-AF65-F5344CB8AC3E}">
        <p14:creationId xmlns:p14="http://schemas.microsoft.com/office/powerpoint/2010/main" val="31549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5: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342900" lvl="0" indent="-342900">
              <a:buFont typeface="Arial" panose="020B0604020202020204" pitchFamily="34" charset="0"/>
              <a:buChar char="•"/>
              <a:defRPr/>
            </a:pPr>
            <a:r>
              <a:rPr lang="nl-NL" sz="2400" dirty="0">
                <a:solidFill>
                  <a:prstClr val="black"/>
                </a:solidFill>
              </a:rPr>
              <a:t>In Vitro Vermeerderen</a:t>
            </a:r>
          </a:p>
          <a:p>
            <a:pPr lvl="0">
              <a:defRPr/>
            </a:pPr>
            <a:r>
              <a:rPr lang="nl-NL" sz="2400" dirty="0">
                <a:solidFill>
                  <a:prstClr val="black"/>
                </a:solidFill>
              </a:rPr>
              <a:t>In vitro is het produceren van planten uit plantedelen of zaden, op kunstmatige voedingsbodems, onder </a:t>
            </a:r>
            <a:r>
              <a:rPr lang="nl-NL" sz="2400" dirty="0" err="1">
                <a:solidFill>
                  <a:prstClr val="black"/>
                </a:solidFill>
              </a:rPr>
              <a:t>sterieleomstandigheden</a:t>
            </a:r>
            <a:r>
              <a:rPr lang="nl-NL" sz="2400" dirty="0">
                <a:solidFill>
                  <a:prstClr val="black"/>
                </a:solidFill>
              </a:rPr>
              <a:t> in doorzichtige kunststof en glazen potten en bakjes.</a:t>
            </a:r>
          </a:p>
          <a:p>
            <a:pPr lvl="0">
              <a:defRPr/>
            </a:pPr>
            <a:r>
              <a:rPr lang="nl-NL" sz="2400" dirty="0">
                <a:solidFill>
                  <a:prstClr val="black"/>
                </a:solidFill>
              </a:rPr>
              <a:t> (in vitro is “in glas”, i.t.t. in vivo = “in grond”).</a:t>
            </a:r>
          </a:p>
          <a:p>
            <a:pPr lvl="0">
              <a:defRPr/>
            </a:pPr>
            <a:r>
              <a:rPr lang="nl-NL" sz="2400" dirty="0">
                <a:solidFill>
                  <a:prstClr val="black"/>
                </a:solidFill>
              </a:rPr>
              <a:t>Massaal en snel vermeerderen onder volledig controleerbare omstandigheden in laboratoria vormen de grootste voordelen van in vitro. Een belangrijke eis die men aan plantmateriaal moet stellen is de uniformiteit.</a:t>
            </a:r>
          </a:p>
        </p:txBody>
      </p:sp>
      <p:pic>
        <p:nvPicPr>
          <p:cNvPr id="2" name="Afbeelding 1">
            <a:extLst>
              <a:ext uri="{FF2B5EF4-FFF2-40B4-BE49-F238E27FC236}">
                <a16:creationId xmlns:a16="http://schemas.microsoft.com/office/drawing/2014/main" id="{18368B0B-86E1-5410-227B-E9980F166473}"/>
              </a:ext>
            </a:extLst>
          </p:cNvPr>
          <p:cNvPicPr>
            <a:picLocks noChangeAspect="1"/>
          </p:cNvPicPr>
          <p:nvPr/>
        </p:nvPicPr>
        <p:blipFill>
          <a:blip r:embed="rId2"/>
          <a:stretch>
            <a:fillRect/>
          </a:stretch>
        </p:blipFill>
        <p:spPr>
          <a:xfrm>
            <a:off x="7465141" y="4828253"/>
            <a:ext cx="2667000" cy="1714500"/>
          </a:xfrm>
          <a:prstGeom prst="rect">
            <a:avLst/>
          </a:prstGeom>
        </p:spPr>
      </p:pic>
    </p:spTree>
    <p:extLst>
      <p:ext uri="{BB962C8B-B14F-4D97-AF65-F5344CB8AC3E}">
        <p14:creationId xmlns:p14="http://schemas.microsoft.com/office/powerpoint/2010/main" val="273115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5: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342900" lvl="0" indent="-342900">
              <a:buFont typeface="Arial" panose="020B0604020202020204" pitchFamily="34" charset="0"/>
              <a:buChar char="•"/>
              <a:defRPr/>
            </a:pPr>
            <a:r>
              <a:rPr lang="nl-NL" sz="2400" dirty="0">
                <a:solidFill>
                  <a:prstClr val="black"/>
                </a:solidFill>
              </a:rPr>
              <a:t>In Vitro Vermeerderen</a:t>
            </a:r>
          </a:p>
          <a:p>
            <a:pPr lvl="0">
              <a:defRPr/>
            </a:pPr>
            <a:r>
              <a:rPr lang="nl-NL" sz="2400" dirty="0">
                <a:solidFill>
                  <a:prstClr val="black"/>
                </a:solidFill>
              </a:rPr>
              <a:t>In vitro vermeerdering dient te geschieden onder steriele omstandigheden, dus vrij van ziektekiemen, omdat een eventueel aanwezige schimmel in de </a:t>
            </a:r>
            <a:r>
              <a:rPr lang="nl-NL" sz="2400" dirty="0" err="1">
                <a:solidFill>
                  <a:prstClr val="black"/>
                </a:solidFill>
              </a:rPr>
              <a:t>kweekcel</a:t>
            </a:r>
            <a:r>
              <a:rPr lang="nl-NL" sz="2400" dirty="0">
                <a:solidFill>
                  <a:prstClr val="black"/>
                </a:solidFill>
              </a:rPr>
              <a:t> een</a:t>
            </a:r>
          </a:p>
          <a:p>
            <a:pPr lvl="0">
              <a:defRPr/>
            </a:pPr>
            <a:r>
              <a:rPr lang="nl-NL" sz="2400" dirty="0">
                <a:solidFill>
                  <a:prstClr val="black"/>
                </a:solidFill>
              </a:rPr>
              <a:t>ideaal klimaat vindt om zich snel en ongestoord te kunnen vermeerderen.</a:t>
            </a:r>
          </a:p>
          <a:p>
            <a:pPr lvl="0">
              <a:defRPr/>
            </a:pPr>
            <a:endParaRPr lang="nl-NL" sz="2400" dirty="0">
              <a:solidFill>
                <a:prstClr val="black"/>
              </a:solidFill>
            </a:endParaRPr>
          </a:p>
          <a:p>
            <a:pPr marL="342900" lvl="0" indent="-342900">
              <a:buFont typeface="Arial" panose="020B0604020202020204" pitchFamily="34" charset="0"/>
              <a:buChar char="•"/>
              <a:defRPr/>
            </a:pPr>
            <a:endParaRPr lang="nl-NL" sz="2400" dirty="0">
              <a:solidFill>
                <a:prstClr val="black"/>
              </a:solidFill>
            </a:endParaRPr>
          </a:p>
        </p:txBody>
      </p:sp>
      <p:pic>
        <p:nvPicPr>
          <p:cNvPr id="2" name="Afbeelding 1">
            <a:extLst>
              <a:ext uri="{FF2B5EF4-FFF2-40B4-BE49-F238E27FC236}">
                <a16:creationId xmlns:a16="http://schemas.microsoft.com/office/drawing/2014/main" id="{4A318912-8107-9CB3-E8A1-C3E5D80133DF}"/>
              </a:ext>
            </a:extLst>
          </p:cNvPr>
          <p:cNvPicPr>
            <a:picLocks noChangeAspect="1"/>
          </p:cNvPicPr>
          <p:nvPr/>
        </p:nvPicPr>
        <p:blipFill>
          <a:blip r:embed="rId2"/>
          <a:stretch>
            <a:fillRect/>
          </a:stretch>
        </p:blipFill>
        <p:spPr>
          <a:xfrm>
            <a:off x="5735972" y="4232876"/>
            <a:ext cx="2619375" cy="1743075"/>
          </a:xfrm>
          <a:prstGeom prst="rect">
            <a:avLst/>
          </a:prstGeom>
        </p:spPr>
      </p:pic>
      <p:pic>
        <p:nvPicPr>
          <p:cNvPr id="3" name="Afbeelding 2">
            <a:extLst>
              <a:ext uri="{FF2B5EF4-FFF2-40B4-BE49-F238E27FC236}">
                <a16:creationId xmlns:a16="http://schemas.microsoft.com/office/drawing/2014/main" id="{766FFEFA-E263-BA01-2BD3-5C1CCAC53F68}"/>
              </a:ext>
            </a:extLst>
          </p:cNvPr>
          <p:cNvPicPr>
            <a:picLocks noChangeAspect="1"/>
          </p:cNvPicPr>
          <p:nvPr/>
        </p:nvPicPr>
        <p:blipFill>
          <a:blip r:embed="rId3"/>
          <a:stretch>
            <a:fillRect/>
          </a:stretch>
        </p:blipFill>
        <p:spPr>
          <a:xfrm>
            <a:off x="2526967" y="4232876"/>
            <a:ext cx="2619375" cy="1743075"/>
          </a:xfrm>
          <a:prstGeom prst="rect">
            <a:avLst/>
          </a:prstGeom>
        </p:spPr>
      </p:pic>
    </p:spTree>
    <p:extLst>
      <p:ext uri="{BB962C8B-B14F-4D97-AF65-F5344CB8AC3E}">
        <p14:creationId xmlns:p14="http://schemas.microsoft.com/office/powerpoint/2010/main" val="365524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794029" y="699858"/>
            <a:ext cx="6854094" cy="4351338"/>
          </a:xfrm>
        </p:spPr>
        <p:txBody>
          <a:bodyPr>
            <a:noAutofit/>
          </a:bodyPr>
          <a:lstStyle/>
          <a:p>
            <a:pPr marL="0" indent="0">
              <a:buNone/>
            </a:pPr>
            <a:r>
              <a:rPr lang="nl-NL" sz="2400" dirty="0"/>
              <a:t>Les 5: vegetatieve vermeerdering</a:t>
            </a:r>
          </a:p>
          <a:p>
            <a:pPr marL="0" indent="0">
              <a:buNone/>
            </a:pPr>
            <a:endParaRPr lang="nl-NL" sz="2400" dirty="0"/>
          </a:p>
          <a:p>
            <a:pPr marL="342900" indent="-342900"/>
            <a:r>
              <a:rPr lang="nl-NL" sz="2400" dirty="0"/>
              <a:t>In Vitro Vermeerderen</a:t>
            </a:r>
          </a:p>
          <a:p>
            <a:pPr marL="0" indent="0">
              <a:buNone/>
            </a:pPr>
            <a:endParaRPr lang="nl-NL" sz="2400" dirty="0"/>
          </a:p>
          <a:p>
            <a:pPr marL="0" indent="0">
              <a:buNone/>
            </a:pPr>
            <a:r>
              <a:rPr lang="nl-NL" sz="2400" dirty="0"/>
              <a:t>Voedingsbodem. Bij weefselkweek of meristeemcultuur maak je gebruik van een voedingsbodem. Dit is het medium waarop de plantjes groeien. Door de groeiomstandigheden en de samenstelling van de voedingsbodem te veranderen is het mogelijk de groei te sturen naar wortels, scheuten of vormloze celmassa’s. De voedingsbodem wordt voor gebruik steriel gemaakt. Doe je dat niet, dan zouden er ook schimmels en bacteriën op groeien.</a:t>
            </a:r>
          </a:p>
          <a:p>
            <a:pPr marL="0" indent="0">
              <a:buNone/>
            </a:pPr>
            <a:endParaRPr lang="nl-NL" sz="2400" dirty="0"/>
          </a:p>
        </p:txBody>
      </p:sp>
      <p:pic>
        <p:nvPicPr>
          <p:cNvPr id="3" name="Afbeelding 2">
            <a:extLst>
              <a:ext uri="{FF2B5EF4-FFF2-40B4-BE49-F238E27FC236}">
                <a16:creationId xmlns:a16="http://schemas.microsoft.com/office/drawing/2014/main" id="{50B7CEDD-7733-4DAF-9852-041AC8D2962C}"/>
              </a:ext>
            </a:extLst>
          </p:cNvPr>
          <p:cNvPicPr>
            <a:picLocks noChangeAspect="1"/>
          </p:cNvPicPr>
          <p:nvPr/>
        </p:nvPicPr>
        <p:blipFill>
          <a:blip r:embed="rId2"/>
          <a:stretch>
            <a:fillRect/>
          </a:stretch>
        </p:blipFill>
        <p:spPr>
          <a:xfrm>
            <a:off x="7648123" y="1690688"/>
            <a:ext cx="2028825" cy="3596929"/>
          </a:xfrm>
          <a:prstGeom prst="rect">
            <a:avLst/>
          </a:prstGeom>
        </p:spPr>
      </p:pic>
    </p:spTree>
    <p:extLst>
      <p:ext uri="{BB962C8B-B14F-4D97-AF65-F5344CB8AC3E}">
        <p14:creationId xmlns:p14="http://schemas.microsoft.com/office/powerpoint/2010/main" val="183347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807078" y="1001072"/>
            <a:ext cx="8893375" cy="4351338"/>
          </a:xfrm>
        </p:spPr>
        <p:txBody>
          <a:bodyPr>
            <a:noAutofit/>
          </a:bodyPr>
          <a:lstStyle/>
          <a:p>
            <a:pPr marL="0" indent="0">
              <a:buNone/>
            </a:pPr>
            <a:r>
              <a:rPr lang="nl-NL" sz="2400" dirty="0"/>
              <a:t>Les 5: vegetatieve vermeerdering</a:t>
            </a:r>
          </a:p>
          <a:p>
            <a:pPr marL="0" indent="0">
              <a:buNone/>
            </a:pPr>
            <a:endParaRPr lang="nl-NL" sz="2400" dirty="0"/>
          </a:p>
          <a:p>
            <a:pPr marL="342900" indent="-342900"/>
            <a:r>
              <a:rPr lang="nl-NL" sz="2400" dirty="0"/>
              <a:t>In Vitro Vermeerderen</a:t>
            </a:r>
          </a:p>
          <a:p>
            <a:pPr marL="0" indent="0">
              <a:buNone/>
            </a:pPr>
            <a:endParaRPr lang="nl-NL" sz="2400" dirty="0"/>
          </a:p>
        </p:txBody>
      </p:sp>
      <p:pic>
        <p:nvPicPr>
          <p:cNvPr id="3" name="Afbeelding 2">
            <a:extLst>
              <a:ext uri="{FF2B5EF4-FFF2-40B4-BE49-F238E27FC236}">
                <a16:creationId xmlns:a16="http://schemas.microsoft.com/office/drawing/2014/main" id="{256A0614-23F4-44B8-A940-74258E4DD0FA}"/>
              </a:ext>
            </a:extLst>
          </p:cNvPr>
          <p:cNvPicPr>
            <a:picLocks noChangeAspect="1"/>
          </p:cNvPicPr>
          <p:nvPr/>
        </p:nvPicPr>
        <p:blipFill>
          <a:blip r:embed="rId2"/>
          <a:stretch>
            <a:fillRect/>
          </a:stretch>
        </p:blipFill>
        <p:spPr>
          <a:xfrm>
            <a:off x="314531" y="2030412"/>
            <a:ext cx="4005225" cy="3575258"/>
          </a:xfrm>
          <a:prstGeom prst="rect">
            <a:avLst/>
          </a:prstGeom>
        </p:spPr>
      </p:pic>
      <p:pic>
        <p:nvPicPr>
          <p:cNvPr id="4" name="Afbeelding 3">
            <a:extLst>
              <a:ext uri="{FF2B5EF4-FFF2-40B4-BE49-F238E27FC236}">
                <a16:creationId xmlns:a16="http://schemas.microsoft.com/office/drawing/2014/main" id="{03220FCD-B1DD-4D03-B7F3-8B94CBAAA932}"/>
              </a:ext>
            </a:extLst>
          </p:cNvPr>
          <p:cNvPicPr>
            <a:picLocks noChangeAspect="1"/>
          </p:cNvPicPr>
          <p:nvPr/>
        </p:nvPicPr>
        <p:blipFill>
          <a:blip r:embed="rId3"/>
          <a:stretch>
            <a:fillRect/>
          </a:stretch>
        </p:blipFill>
        <p:spPr>
          <a:xfrm>
            <a:off x="4418554" y="2030413"/>
            <a:ext cx="4005225" cy="3575256"/>
          </a:xfrm>
          <a:prstGeom prst="rect">
            <a:avLst/>
          </a:prstGeom>
        </p:spPr>
      </p:pic>
      <p:pic>
        <p:nvPicPr>
          <p:cNvPr id="5" name="Afbeelding 4">
            <a:extLst>
              <a:ext uri="{FF2B5EF4-FFF2-40B4-BE49-F238E27FC236}">
                <a16:creationId xmlns:a16="http://schemas.microsoft.com/office/drawing/2014/main" id="{552DADC2-0BC3-4DEC-BF1B-C435855B5F03}"/>
              </a:ext>
            </a:extLst>
          </p:cNvPr>
          <p:cNvPicPr>
            <a:picLocks noChangeAspect="1"/>
          </p:cNvPicPr>
          <p:nvPr/>
        </p:nvPicPr>
        <p:blipFill>
          <a:blip r:embed="rId4"/>
          <a:stretch>
            <a:fillRect/>
          </a:stretch>
        </p:blipFill>
        <p:spPr>
          <a:xfrm>
            <a:off x="8572533" y="2085974"/>
            <a:ext cx="3548141" cy="3519695"/>
          </a:xfrm>
          <a:prstGeom prst="rect">
            <a:avLst/>
          </a:prstGeom>
        </p:spPr>
      </p:pic>
    </p:spTree>
    <p:extLst>
      <p:ext uri="{BB962C8B-B14F-4D97-AF65-F5344CB8AC3E}">
        <p14:creationId xmlns:p14="http://schemas.microsoft.com/office/powerpoint/2010/main" val="240086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717886" y="876040"/>
            <a:ext cx="8893375" cy="4351338"/>
          </a:xfrm>
        </p:spPr>
        <p:txBody>
          <a:bodyPr>
            <a:noAutofit/>
          </a:bodyPr>
          <a:lstStyle/>
          <a:p>
            <a:pPr marL="0" indent="0">
              <a:buNone/>
            </a:pPr>
            <a:r>
              <a:rPr lang="nl-NL" sz="2400" dirty="0"/>
              <a:t>Les 5: vegetatieve vermeerdering</a:t>
            </a:r>
          </a:p>
          <a:p>
            <a:pPr marL="0" indent="0">
              <a:buNone/>
            </a:pPr>
            <a:endParaRPr lang="nl-NL" sz="2400" dirty="0"/>
          </a:p>
          <a:p>
            <a:pPr marL="342900" indent="-342900"/>
            <a:r>
              <a:rPr lang="nl-NL" sz="2400" dirty="0"/>
              <a:t>In Vitro Vermeerderen</a:t>
            </a:r>
          </a:p>
          <a:p>
            <a:pPr marL="0" indent="0">
              <a:buNone/>
            </a:pPr>
            <a:endParaRPr lang="nl-NL" sz="2400" dirty="0"/>
          </a:p>
          <a:p>
            <a:pPr marL="0" indent="0">
              <a:buNone/>
            </a:pPr>
            <a:r>
              <a:rPr lang="nl-NL" sz="2400" dirty="0"/>
              <a:t>Groeiregulatoren zijn natuurlijke of kunstmatige planthormonen, die de groeiprocessen in de plant sturen. Ze ‘sturen’ de weefselkweekplantjes min of meer in de richting van een bepaalde groei. Zo stimuleren </a:t>
            </a:r>
            <a:r>
              <a:rPr lang="nl-NL" sz="2400" dirty="0" err="1"/>
              <a:t>auxinen</a:t>
            </a:r>
            <a:r>
              <a:rPr lang="nl-NL" sz="2400" dirty="0"/>
              <a:t> de wortelgroei en cytokininen de spruitgroei. Deze groep stoffen vormt een belangrijk onderdeel van het groeimedium.</a:t>
            </a:r>
          </a:p>
          <a:p>
            <a:pPr marL="0" indent="0">
              <a:buNone/>
            </a:pPr>
            <a:endParaRPr lang="nl-NL" sz="2400" dirty="0"/>
          </a:p>
        </p:txBody>
      </p:sp>
      <p:pic>
        <p:nvPicPr>
          <p:cNvPr id="3" name="Afbeelding 2">
            <a:extLst>
              <a:ext uri="{FF2B5EF4-FFF2-40B4-BE49-F238E27FC236}">
                <a16:creationId xmlns:a16="http://schemas.microsoft.com/office/drawing/2014/main" id="{786FB6E3-4F0E-44F6-A9B3-A257F1F29043}"/>
              </a:ext>
            </a:extLst>
          </p:cNvPr>
          <p:cNvPicPr>
            <a:picLocks noChangeAspect="1"/>
          </p:cNvPicPr>
          <p:nvPr/>
        </p:nvPicPr>
        <p:blipFill>
          <a:blip r:embed="rId2"/>
          <a:stretch>
            <a:fillRect/>
          </a:stretch>
        </p:blipFill>
        <p:spPr>
          <a:xfrm>
            <a:off x="9025668" y="4254069"/>
            <a:ext cx="2807622" cy="1946618"/>
          </a:xfrm>
          <a:prstGeom prst="rect">
            <a:avLst/>
          </a:prstGeom>
        </p:spPr>
      </p:pic>
    </p:spTree>
    <p:extLst>
      <p:ext uri="{BB962C8B-B14F-4D97-AF65-F5344CB8AC3E}">
        <p14:creationId xmlns:p14="http://schemas.microsoft.com/office/powerpoint/2010/main" val="397794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5: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342900" lvl="0" indent="-342900">
              <a:buFont typeface="Arial" panose="020B0604020202020204" pitchFamily="34" charset="0"/>
              <a:buChar char="•"/>
              <a:defRPr/>
            </a:pPr>
            <a:r>
              <a:rPr lang="nl-NL" sz="2400" dirty="0">
                <a:solidFill>
                  <a:prstClr val="black"/>
                </a:solidFill>
              </a:rPr>
              <a:t>In Vitro Vermeerderen</a:t>
            </a:r>
          </a:p>
          <a:p>
            <a:pPr lvl="0">
              <a:defRPr/>
            </a:pPr>
            <a:r>
              <a:rPr lang="nl-NL" sz="2400" dirty="0">
                <a:solidFill>
                  <a:prstClr val="black"/>
                </a:solidFill>
              </a:rPr>
              <a:t>Weefselkweek</a:t>
            </a:r>
          </a:p>
          <a:p>
            <a:pPr lvl="0">
              <a:defRPr/>
            </a:pPr>
            <a:r>
              <a:rPr lang="nl-NL" sz="2400" dirty="0">
                <a:solidFill>
                  <a:prstClr val="black"/>
                </a:solidFill>
              </a:rPr>
              <a:t>Dit is een techniek waarbij uit </a:t>
            </a:r>
            <a:r>
              <a:rPr lang="nl-NL" sz="2400" dirty="0" err="1">
                <a:solidFill>
                  <a:prstClr val="black"/>
                </a:solidFill>
              </a:rPr>
              <a:t>planteweefsel</a:t>
            </a:r>
            <a:r>
              <a:rPr lang="nl-NL" sz="2400" dirty="0">
                <a:solidFill>
                  <a:prstClr val="black"/>
                </a:solidFill>
              </a:rPr>
              <a:t> of delen daarvan planten worden gekweekt:</a:t>
            </a:r>
          </a:p>
          <a:p>
            <a:pPr lvl="0">
              <a:defRPr/>
            </a:pPr>
            <a:r>
              <a:rPr lang="nl-NL" sz="2400" dirty="0">
                <a:solidFill>
                  <a:prstClr val="black"/>
                </a:solidFill>
              </a:rPr>
              <a:t>Meristeemcultuur</a:t>
            </a:r>
          </a:p>
        </p:txBody>
      </p:sp>
      <p:pic>
        <p:nvPicPr>
          <p:cNvPr id="3" name="Afbeelding 2">
            <a:extLst>
              <a:ext uri="{FF2B5EF4-FFF2-40B4-BE49-F238E27FC236}">
                <a16:creationId xmlns:a16="http://schemas.microsoft.com/office/drawing/2014/main" id="{C33DE9A0-7269-929F-B976-3125AB8F253C}"/>
              </a:ext>
            </a:extLst>
          </p:cNvPr>
          <p:cNvPicPr>
            <a:picLocks noChangeAspect="1"/>
          </p:cNvPicPr>
          <p:nvPr/>
        </p:nvPicPr>
        <p:blipFill>
          <a:blip r:embed="rId2"/>
          <a:stretch>
            <a:fillRect/>
          </a:stretch>
        </p:blipFill>
        <p:spPr>
          <a:xfrm>
            <a:off x="1300932" y="3559705"/>
            <a:ext cx="2489404" cy="3135240"/>
          </a:xfrm>
          <a:prstGeom prst="rect">
            <a:avLst/>
          </a:prstGeom>
        </p:spPr>
      </p:pic>
      <p:sp>
        <p:nvSpPr>
          <p:cNvPr id="4" name="Tekstvak 3">
            <a:extLst>
              <a:ext uri="{FF2B5EF4-FFF2-40B4-BE49-F238E27FC236}">
                <a16:creationId xmlns:a16="http://schemas.microsoft.com/office/drawing/2014/main" id="{D4DF4069-EBD9-DCD6-8E01-469B9B12225A}"/>
              </a:ext>
            </a:extLst>
          </p:cNvPr>
          <p:cNvSpPr txBox="1"/>
          <p:nvPr/>
        </p:nvSpPr>
        <p:spPr>
          <a:xfrm>
            <a:off x="5639413" y="3068104"/>
            <a:ext cx="4330497" cy="461665"/>
          </a:xfrm>
          <a:prstGeom prst="rect">
            <a:avLst/>
          </a:prstGeom>
          <a:noFill/>
        </p:spPr>
        <p:txBody>
          <a:bodyPr wrap="square" rtlCol="0">
            <a:spAutoFit/>
          </a:bodyPr>
          <a:lstStyle/>
          <a:p>
            <a:r>
              <a:rPr lang="nl-NL" sz="2400" dirty="0" err="1"/>
              <a:t>Calluscultuur</a:t>
            </a:r>
            <a:endParaRPr lang="nl-NL" sz="2400" dirty="0"/>
          </a:p>
        </p:txBody>
      </p:sp>
      <p:pic>
        <p:nvPicPr>
          <p:cNvPr id="6" name="Afbeelding 5">
            <a:extLst>
              <a:ext uri="{FF2B5EF4-FFF2-40B4-BE49-F238E27FC236}">
                <a16:creationId xmlns:a16="http://schemas.microsoft.com/office/drawing/2014/main" id="{CB403B31-AB12-54CB-B9D7-F44D23B92056}"/>
              </a:ext>
            </a:extLst>
          </p:cNvPr>
          <p:cNvPicPr>
            <a:picLocks noChangeAspect="1"/>
          </p:cNvPicPr>
          <p:nvPr/>
        </p:nvPicPr>
        <p:blipFill>
          <a:blip r:embed="rId3"/>
          <a:stretch>
            <a:fillRect/>
          </a:stretch>
        </p:blipFill>
        <p:spPr>
          <a:xfrm>
            <a:off x="5742037" y="3674762"/>
            <a:ext cx="3519949" cy="2905125"/>
          </a:xfrm>
          <a:prstGeom prst="rect">
            <a:avLst/>
          </a:prstGeom>
        </p:spPr>
      </p:pic>
    </p:spTree>
    <p:extLst>
      <p:ext uri="{BB962C8B-B14F-4D97-AF65-F5344CB8AC3E}">
        <p14:creationId xmlns:p14="http://schemas.microsoft.com/office/powerpoint/2010/main" val="286765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5: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342900" lvl="0" indent="-342900">
              <a:buFont typeface="Arial" panose="020B0604020202020204" pitchFamily="34" charset="0"/>
              <a:buChar char="•"/>
              <a:defRPr/>
            </a:pPr>
            <a:r>
              <a:rPr lang="nl-NL" sz="2400" dirty="0">
                <a:solidFill>
                  <a:prstClr val="black"/>
                </a:solidFill>
              </a:rPr>
              <a:t>In Vitro Vermeerderen</a:t>
            </a:r>
          </a:p>
          <a:p>
            <a:pPr lvl="0">
              <a:defRPr/>
            </a:pPr>
            <a:r>
              <a:rPr lang="nl-NL" sz="2400" dirty="0">
                <a:solidFill>
                  <a:prstClr val="black"/>
                </a:solidFill>
              </a:rPr>
              <a:t>Weefselkweek</a:t>
            </a:r>
          </a:p>
          <a:p>
            <a:pPr lvl="0">
              <a:defRPr/>
            </a:pPr>
            <a:r>
              <a:rPr lang="nl-NL" sz="2400" dirty="0">
                <a:solidFill>
                  <a:prstClr val="black"/>
                </a:solidFill>
              </a:rPr>
              <a:t>Dit is een techniek waarbij uit </a:t>
            </a:r>
            <a:r>
              <a:rPr lang="nl-NL" sz="2400" dirty="0" err="1">
                <a:solidFill>
                  <a:prstClr val="black"/>
                </a:solidFill>
              </a:rPr>
              <a:t>planteweefsel</a:t>
            </a:r>
            <a:r>
              <a:rPr lang="nl-NL" sz="2400" dirty="0">
                <a:solidFill>
                  <a:prstClr val="black"/>
                </a:solidFill>
              </a:rPr>
              <a:t> of delen daarvan planten worden gekweekt:</a:t>
            </a:r>
          </a:p>
          <a:p>
            <a:pPr lvl="0">
              <a:defRPr/>
            </a:pPr>
            <a:endParaRPr lang="nl-NL" sz="2400" dirty="0">
              <a:solidFill>
                <a:prstClr val="black"/>
              </a:solidFill>
            </a:endParaRPr>
          </a:p>
          <a:p>
            <a:pPr lvl="0">
              <a:defRPr/>
            </a:pPr>
            <a:r>
              <a:rPr lang="nl-NL" sz="2400" dirty="0">
                <a:solidFill>
                  <a:prstClr val="black"/>
                </a:solidFill>
              </a:rPr>
              <a:t>Embryocultuur</a:t>
            </a:r>
          </a:p>
        </p:txBody>
      </p:sp>
      <p:pic>
        <p:nvPicPr>
          <p:cNvPr id="5" name="Afbeelding 4">
            <a:extLst>
              <a:ext uri="{FF2B5EF4-FFF2-40B4-BE49-F238E27FC236}">
                <a16:creationId xmlns:a16="http://schemas.microsoft.com/office/drawing/2014/main" id="{26C3EA2B-8E7F-62FD-23A7-AD527AC6AEDC}"/>
              </a:ext>
            </a:extLst>
          </p:cNvPr>
          <p:cNvPicPr>
            <a:picLocks noChangeAspect="1"/>
          </p:cNvPicPr>
          <p:nvPr/>
        </p:nvPicPr>
        <p:blipFill>
          <a:blip r:embed="rId2"/>
          <a:stretch>
            <a:fillRect/>
          </a:stretch>
        </p:blipFill>
        <p:spPr>
          <a:xfrm>
            <a:off x="4058263" y="3429000"/>
            <a:ext cx="3162300" cy="2724150"/>
          </a:xfrm>
          <a:prstGeom prst="rect">
            <a:avLst/>
          </a:prstGeom>
        </p:spPr>
      </p:pic>
      <p:sp>
        <p:nvSpPr>
          <p:cNvPr id="9" name="Tekstvak 8">
            <a:extLst>
              <a:ext uri="{FF2B5EF4-FFF2-40B4-BE49-F238E27FC236}">
                <a16:creationId xmlns:a16="http://schemas.microsoft.com/office/drawing/2014/main" id="{77AF07AD-5999-CDD0-3397-43F2D54C7FAE}"/>
              </a:ext>
            </a:extLst>
          </p:cNvPr>
          <p:cNvSpPr txBox="1"/>
          <p:nvPr/>
        </p:nvSpPr>
        <p:spPr>
          <a:xfrm>
            <a:off x="7606481" y="3886932"/>
            <a:ext cx="4036879" cy="2031325"/>
          </a:xfrm>
          <a:prstGeom prst="rect">
            <a:avLst/>
          </a:prstGeom>
          <a:noFill/>
          <a:ln>
            <a:solidFill>
              <a:srgbClr val="FF0000"/>
            </a:solidFill>
          </a:ln>
        </p:spPr>
        <p:txBody>
          <a:bodyPr wrap="square">
            <a:spAutoFit/>
          </a:bodyPr>
          <a:lstStyle/>
          <a:p>
            <a:r>
              <a:rPr lang="nl-NL" dirty="0">
                <a:solidFill>
                  <a:srgbClr val="FF0000"/>
                </a:solidFill>
              </a:rPr>
              <a:t>Hier hebben we te doen met </a:t>
            </a:r>
          </a:p>
          <a:p>
            <a:r>
              <a:rPr lang="nl-NL" dirty="0">
                <a:solidFill>
                  <a:srgbClr val="FF0000"/>
                </a:solidFill>
              </a:rPr>
              <a:t>een generatieve vermeerdering.</a:t>
            </a:r>
          </a:p>
          <a:p>
            <a:r>
              <a:rPr lang="nl-NL" dirty="0">
                <a:solidFill>
                  <a:srgbClr val="FF0000"/>
                </a:solidFill>
              </a:rPr>
              <a:t>De toepassingen zijn:</a:t>
            </a:r>
          </a:p>
          <a:p>
            <a:r>
              <a:rPr lang="nl-NL" dirty="0">
                <a:solidFill>
                  <a:srgbClr val="FF0000"/>
                </a:solidFill>
              </a:rPr>
              <a:t>- het zaaien van orchideeën.</a:t>
            </a:r>
          </a:p>
          <a:p>
            <a:r>
              <a:rPr lang="nl-NL" dirty="0">
                <a:solidFill>
                  <a:srgbClr val="FF0000"/>
                </a:solidFill>
              </a:rPr>
              <a:t>- het opkweken van zaden met </a:t>
            </a:r>
          </a:p>
          <a:p>
            <a:r>
              <a:rPr lang="nl-NL" dirty="0">
                <a:solidFill>
                  <a:srgbClr val="FF0000"/>
                </a:solidFill>
              </a:rPr>
              <a:t>grote kiemrust, zonder zaadhuid.</a:t>
            </a:r>
          </a:p>
          <a:p>
            <a:r>
              <a:rPr lang="nl-NL" dirty="0">
                <a:solidFill>
                  <a:srgbClr val="FF0000"/>
                </a:solidFill>
              </a:rPr>
              <a:t>- het voorkomen van embryo-</a:t>
            </a:r>
            <a:r>
              <a:rPr lang="nl-NL" dirty="0" err="1">
                <a:solidFill>
                  <a:srgbClr val="FF0000"/>
                </a:solidFill>
              </a:rPr>
              <a:t>arbortie</a:t>
            </a:r>
            <a:r>
              <a:rPr lang="nl-NL" dirty="0"/>
              <a:t>.</a:t>
            </a:r>
          </a:p>
        </p:txBody>
      </p:sp>
    </p:spTree>
    <p:extLst>
      <p:ext uri="{BB962C8B-B14F-4D97-AF65-F5344CB8AC3E}">
        <p14:creationId xmlns:p14="http://schemas.microsoft.com/office/powerpoint/2010/main" val="125903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5: vegetatieve vermeerdering: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Maak nu lesbrief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3" name="Afbeelding 2">
            <a:extLst>
              <a:ext uri="{FF2B5EF4-FFF2-40B4-BE49-F238E27FC236}">
                <a16:creationId xmlns:a16="http://schemas.microsoft.com/office/drawing/2014/main" id="{F1C0BA36-0718-0164-3FDA-14DDBD2EB0BB}"/>
              </a:ext>
            </a:extLst>
          </p:cNvPr>
          <p:cNvPicPr>
            <a:picLocks noChangeAspect="1"/>
          </p:cNvPicPr>
          <p:nvPr/>
        </p:nvPicPr>
        <p:blipFill>
          <a:blip r:embed="rId2"/>
          <a:stretch>
            <a:fillRect/>
          </a:stretch>
        </p:blipFill>
        <p:spPr>
          <a:xfrm>
            <a:off x="3952875" y="2451709"/>
            <a:ext cx="3421319" cy="3421319"/>
          </a:xfrm>
          <a:prstGeom prst="rect">
            <a:avLst/>
          </a:prstGeom>
        </p:spPr>
      </p:pic>
    </p:spTree>
    <p:extLst>
      <p:ext uri="{BB962C8B-B14F-4D97-AF65-F5344CB8AC3E}">
        <p14:creationId xmlns:p14="http://schemas.microsoft.com/office/powerpoint/2010/main" val="329492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pPr algn="ctr"/>
            <a:r>
              <a:rPr lang="nl-NL" sz="2700" i="1" dirty="0"/>
              <a:t>Planning lessen</a:t>
            </a:r>
          </a:p>
        </p:txBody>
      </p:sp>
      <p:sp>
        <p:nvSpPr>
          <p:cNvPr id="4" name="Tekstvak 3">
            <a:extLst>
              <a:ext uri="{FF2B5EF4-FFF2-40B4-BE49-F238E27FC236}">
                <a16:creationId xmlns:a16="http://schemas.microsoft.com/office/drawing/2014/main" id="{28ACA456-B4DE-7786-6529-379EA277C302}"/>
              </a:ext>
            </a:extLst>
          </p:cNvPr>
          <p:cNvSpPr txBox="1"/>
          <p:nvPr/>
        </p:nvSpPr>
        <p:spPr>
          <a:xfrm>
            <a:off x="442452" y="1823568"/>
            <a:ext cx="10606548" cy="4524315"/>
          </a:xfrm>
          <a:prstGeom prst="rect">
            <a:avLst/>
          </a:prstGeom>
          <a:noFill/>
        </p:spPr>
        <p:txBody>
          <a:bodyPr wrap="square" rtlCol="0">
            <a:spAutoFit/>
          </a:bodyPr>
          <a:lstStyle/>
          <a:p>
            <a:r>
              <a:rPr lang="nl-NL" sz="2400" dirty="0"/>
              <a:t>Les 1: Generatieve vermeerdering:  Algemeen, Eisen die we aan zaad 	stellen &amp; Kiemingsfactoren</a:t>
            </a:r>
          </a:p>
          <a:p>
            <a:endParaRPr lang="nl-NL" sz="2400" dirty="0"/>
          </a:p>
          <a:p>
            <a:r>
              <a:rPr lang="nl-NL" sz="2400" dirty="0"/>
              <a:t>Les 2: Generatieve vermeerdering: Bewerkingen bij zaden plaats en 	methodes van zaaien , Varens</a:t>
            </a:r>
          </a:p>
          <a:p>
            <a:endParaRPr lang="nl-NL" sz="2400" dirty="0"/>
          </a:p>
          <a:p>
            <a:r>
              <a:rPr lang="nl-NL" sz="2400" dirty="0"/>
              <a:t>Les 3: Vegetatieve vermeerdering : Algemeen, Methoden , Bollen, Knollen 	</a:t>
            </a:r>
            <a:r>
              <a:rPr lang="nl-NL" sz="2400" dirty="0" err="1"/>
              <a:t>Rhizomen</a:t>
            </a:r>
            <a:r>
              <a:rPr lang="nl-NL" sz="2400" dirty="0"/>
              <a:t> Scheuren</a:t>
            </a:r>
          </a:p>
          <a:p>
            <a:endParaRPr lang="nl-NL" sz="2400" dirty="0"/>
          </a:p>
          <a:p>
            <a:r>
              <a:rPr lang="nl-NL" sz="2400" dirty="0"/>
              <a:t>Les 4: Vegetatieve vermeerdering: Afleggen, Marcoteren en Stekken</a:t>
            </a:r>
          </a:p>
          <a:p>
            <a:endParaRPr lang="nl-NL" sz="2400" dirty="0"/>
          </a:p>
          <a:p>
            <a:r>
              <a:rPr lang="nl-NL" sz="2400" dirty="0"/>
              <a:t>Les 5 Vegetatieve vermeerdering: Enten en In Vitro vermeerdering</a:t>
            </a:r>
          </a:p>
        </p:txBody>
      </p:sp>
      <p:pic>
        <p:nvPicPr>
          <p:cNvPr id="7" name="Afbeelding 6">
            <a:extLst>
              <a:ext uri="{FF2B5EF4-FFF2-40B4-BE49-F238E27FC236}">
                <a16:creationId xmlns:a16="http://schemas.microsoft.com/office/drawing/2014/main" id="{7666CD93-1B9E-5BEC-A995-94307ECFF6A5}"/>
              </a:ext>
            </a:extLst>
          </p:cNvPr>
          <p:cNvPicPr>
            <a:picLocks noChangeAspect="1"/>
          </p:cNvPicPr>
          <p:nvPr/>
        </p:nvPicPr>
        <p:blipFill>
          <a:blip r:embed="rId3"/>
          <a:stretch>
            <a:fillRect/>
          </a:stretch>
        </p:blipFill>
        <p:spPr>
          <a:xfrm>
            <a:off x="2477729" y="316508"/>
            <a:ext cx="1384572" cy="1341181"/>
          </a:xfrm>
          <a:prstGeom prst="rect">
            <a:avLst/>
          </a:prstGeom>
        </p:spPr>
      </p:pic>
      <p:pic>
        <p:nvPicPr>
          <p:cNvPr id="8" name="Afbeelding 7">
            <a:extLst>
              <a:ext uri="{FF2B5EF4-FFF2-40B4-BE49-F238E27FC236}">
                <a16:creationId xmlns:a16="http://schemas.microsoft.com/office/drawing/2014/main" id="{FDC85AD3-5A26-7B69-7AE1-C61B3C2C84BA}"/>
              </a:ext>
            </a:extLst>
          </p:cNvPr>
          <p:cNvPicPr>
            <a:picLocks noChangeAspect="1"/>
          </p:cNvPicPr>
          <p:nvPr/>
        </p:nvPicPr>
        <p:blipFill>
          <a:blip r:embed="rId4"/>
          <a:stretch>
            <a:fillRect/>
          </a:stretch>
        </p:blipFill>
        <p:spPr>
          <a:xfrm>
            <a:off x="7666023" y="316508"/>
            <a:ext cx="1690655" cy="1291122"/>
          </a:xfrm>
          <a:prstGeom prst="rect">
            <a:avLst/>
          </a:prstGeom>
        </p:spPr>
      </p:pic>
    </p:spTree>
    <p:extLst>
      <p:ext uri="{BB962C8B-B14F-4D97-AF65-F5344CB8AC3E}">
        <p14:creationId xmlns:p14="http://schemas.microsoft.com/office/powerpoint/2010/main" val="96320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pPr algn="ctr"/>
            <a:r>
              <a:rPr lang="nl-NL" sz="2700" i="1" dirty="0"/>
              <a:t>Methode</a:t>
            </a:r>
          </a:p>
        </p:txBody>
      </p:sp>
      <p:sp>
        <p:nvSpPr>
          <p:cNvPr id="3" name="Ondertitel 2"/>
          <p:cNvSpPr>
            <a:spLocks noGrp="1"/>
          </p:cNvSpPr>
          <p:nvPr>
            <p:ph type="subTitle" idx="1"/>
          </p:nvPr>
        </p:nvSpPr>
        <p:spPr>
          <a:xfrm>
            <a:off x="965746" y="1808820"/>
            <a:ext cx="9977558" cy="4002045"/>
          </a:xfrm>
        </p:spPr>
        <p:txBody>
          <a:bodyPr>
            <a:normAutofit/>
          </a:bodyPr>
          <a:lstStyle/>
          <a:p>
            <a:pPr marL="285750" indent="-285750" algn="l">
              <a:buFont typeface="Arial" panose="020B0604020202020204" pitchFamily="34" charset="0"/>
              <a:buChar char="•"/>
            </a:pPr>
            <a:endParaRPr lang="nl-NL" sz="2000" dirty="0">
              <a:solidFill>
                <a:schemeClr val="tx1"/>
              </a:solidFill>
            </a:endParaRPr>
          </a:p>
          <a:p>
            <a:pPr marL="742950" lvl="1" indent="-285750" algn="l">
              <a:buFont typeface="Arial" panose="020B0604020202020204" pitchFamily="34" charset="0"/>
              <a:buChar char="•"/>
            </a:pPr>
            <a:endParaRPr lang="nl-NL" sz="2000" dirty="0">
              <a:solidFill>
                <a:schemeClr val="tx1"/>
              </a:solidFill>
            </a:endParaRPr>
          </a:p>
          <a:p>
            <a:pPr algn="l"/>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8" name="Afbeelding 7">
            <a:extLst>
              <a:ext uri="{FF2B5EF4-FFF2-40B4-BE49-F238E27FC236}">
                <a16:creationId xmlns:a16="http://schemas.microsoft.com/office/drawing/2014/main" id="{FE650FCB-59D3-C5E6-1CBD-28322F13DE55}"/>
              </a:ext>
            </a:extLst>
          </p:cNvPr>
          <p:cNvPicPr>
            <a:picLocks noChangeAspect="1"/>
          </p:cNvPicPr>
          <p:nvPr/>
        </p:nvPicPr>
        <p:blipFill>
          <a:blip r:embed="rId3"/>
          <a:stretch>
            <a:fillRect/>
          </a:stretch>
        </p:blipFill>
        <p:spPr>
          <a:xfrm>
            <a:off x="3779138" y="1808820"/>
            <a:ext cx="4350774" cy="4693634"/>
          </a:xfrm>
          <a:prstGeom prst="rect">
            <a:avLst/>
          </a:prstGeom>
        </p:spPr>
      </p:pic>
    </p:spTree>
    <p:extLst>
      <p:ext uri="{BB962C8B-B14F-4D97-AF65-F5344CB8AC3E}">
        <p14:creationId xmlns:p14="http://schemas.microsoft.com/office/powerpoint/2010/main" val="327027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5: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342900" lvl="0" indent="-342900">
              <a:buFont typeface="Arial" panose="020B0604020202020204" pitchFamily="34" charset="0"/>
              <a:buChar char="•"/>
              <a:defRPr/>
            </a:pPr>
            <a:r>
              <a:rPr lang="nl-NL" sz="2400" dirty="0">
                <a:solidFill>
                  <a:prstClr val="black"/>
                </a:solidFill>
              </a:rPr>
              <a:t>Enten</a:t>
            </a:r>
          </a:p>
          <a:p>
            <a:pPr marL="342900" lvl="0" indent="-342900">
              <a:buFont typeface="Arial" panose="020B0604020202020204" pitchFamily="34" charset="0"/>
              <a:buChar char="•"/>
              <a:defRPr/>
            </a:pPr>
            <a:r>
              <a:rPr lang="nl-NL" sz="2400" dirty="0">
                <a:solidFill>
                  <a:prstClr val="black"/>
                </a:solidFill>
              </a:rPr>
              <a:t>In Vitro Vermeerderen</a:t>
            </a:r>
          </a:p>
          <a:p>
            <a:pPr marL="342900" lvl="0" indent="-342900">
              <a:buFont typeface="Arial" panose="020B0604020202020204" pitchFamily="34" charset="0"/>
              <a:buChar char="•"/>
              <a:defRPr/>
            </a:pPr>
            <a:endParaRPr lang="nl-NL" sz="2400" dirty="0">
              <a:solidFill>
                <a:prstClr val="black"/>
              </a:solidFill>
            </a:endParaRPr>
          </a:p>
        </p:txBody>
      </p:sp>
      <p:pic>
        <p:nvPicPr>
          <p:cNvPr id="2" name="Afbeelding 1">
            <a:extLst>
              <a:ext uri="{FF2B5EF4-FFF2-40B4-BE49-F238E27FC236}">
                <a16:creationId xmlns:a16="http://schemas.microsoft.com/office/drawing/2014/main" id="{AB13A6AF-7922-3805-388B-C539314F01BE}"/>
              </a:ext>
            </a:extLst>
          </p:cNvPr>
          <p:cNvPicPr>
            <a:picLocks noChangeAspect="1"/>
          </p:cNvPicPr>
          <p:nvPr/>
        </p:nvPicPr>
        <p:blipFill>
          <a:blip r:embed="rId2"/>
          <a:stretch>
            <a:fillRect/>
          </a:stretch>
        </p:blipFill>
        <p:spPr>
          <a:xfrm>
            <a:off x="2886075" y="2821041"/>
            <a:ext cx="1847850" cy="2466975"/>
          </a:xfrm>
          <a:prstGeom prst="rect">
            <a:avLst/>
          </a:prstGeom>
        </p:spPr>
      </p:pic>
      <p:pic>
        <p:nvPicPr>
          <p:cNvPr id="4" name="Afbeelding 3">
            <a:extLst>
              <a:ext uri="{FF2B5EF4-FFF2-40B4-BE49-F238E27FC236}">
                <a16:creationId xmlns:a16="http://schemas.microsoft.com/office/drawing/2014/main" id="{48C37479-97FB-C30B-03E8-34AB009302BF}"/>
              </a:ext>
            </a:extLst>
          </p:cNvPr>
          <p:cNvPicPr>
            <a:picLocks noChangeAspect="1"/>
          </p:cNvPicPr>
          <p:nvPr/>
        </p:nvPicPr>
        <p:blipFill>
          <a:blip r:embed="rId3"/>
          <a:stretch>
            <a:fillRect/>
          </a:stretch>
        </p:blipFill>
        <p:spPr>
          <a:xfrm>
            <a:off x="5163626" y="2821041"/>
            <a:ext cx="3707203" cy="2466975"/>
          </a:xfrm>
          <a:prstGeom prst="rect">
            <a:avLst/>
          </a:prstGeom>
        </p:spPr>
      </p:pic>
    </p:spTree>
    <p:extLst>
      <p:ext uri="{BB962C8B-B14F-4D97-AF65-F5344CB8AC3E}">
        <p14:creationId xmlns:p14="http://schemas.microsoft.com/office/powerpoint/2010/main" val="221760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115301"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5: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342900" lvl="0" indent="-342900">
              <a:buFont typeface="Arial" panose="020B0604020202020204" pitchFamily="34" charset="0"/>
              <a:buChar char="•"/>
              <a:defRPr/>
            </a:pPr>
            <a:r>
              <a:rPr lang="nl-NL" sz="2400" dirty="0">
                <a:solidFill>
                  <a:prstClr val="black"/>
                </a:solidFill>
              </a:rPr>
              <a:t>Enten</a:t>
            </a:r>
          </a:p>
          <a:p>
            <a:pPr lvl="0">
              <a:defRPr/>
            </a:pPr>
            <a:r>
              <a:rPr lang="nl-NL" sz="2400" dirty="0">
                <a:solidFill>
                  <a:prstClr val="black"/>
                </a:solidFill>
              </a:rPr>
              <a:t>Enten is het laten vergroeien van een </a:t>
            </a:r>
            <a:r>
              <a:rPr lang="nl-NL" sz="2400" dirty="0" err="1">
                <a:solidFill>
                  <a:prstClr val="black"/>
                </a:solidFill>
              </a:rPr>
              <a:t>knopdragend</a:t>
            </a:r>
            <a:r>
              <a:rPr lang="nl-NL" sz="2400" dirty="0">
                <a:solidFill>
                  <a:prstClr val="black"/>
                </a:solidFill>
              </a:rPr>
              <a:t> plantendeel (ent) met een </a:t>
            </a:r>
            <a:r>
              <a:rPr lang="nl-NL" sz="2400" dirty="0" err="1">
                <a:solidFill>
                  <a:prstClr val="black"/>
                </a:solidFill>
              </a:rPr>
              <a:t>worteldragend</a:t>
            </a:r>
            <a:r>
              <a:rPr lang="nl-NL" sz="2400" dirty="0">
                <a:solidFill>
                  <a:prstClr val="black"/>
                </a:solidFill>
              </a:rPr>
              <a:t> plantendeel (onderstam). Je noemt enten ook wel veredelen. (verwar dit niet met kruisen)</a:t>
            </a:r>
          </a:p>
          <a:p>
            <a:pPr lvl="0">
              <a:defRPr/>
            </a:pPr>
            <a:r>
              <a:rPr lang="nl-NL" sz="2400" dirty="0">
                <a:solidFill>
                  <a:prstClr val="black"/>
                </a:solidFill>
              </a:rPr>
              <a:t>Het te vermeerderen ras zet met dus op het wortelstelsel van een ander ras.</a:t>
            </a:r>
          </a:p>
          <a:p>
            <a:pPr lvl="0">
              <a:defRPr/>
            </a:pPr>
            <a:r>
              <a:rPr lang="nl-NL" sz="2400" dirty="0">
                <a:solidFill>
                  <a:prstClr val="black"/>
                </a:solidFill>
              </a:rPr>
              <a:t>Je laat de cambiumlagen met elkaar vergroeien.</a:t>
            </a:r>
          </a:p>
        </p:txBody>
      </p:sp>
      <p:pic>
        <p:nvPicPr>
          <p:cNvPr id="3" name="Afbeelding 2">
            <a:extLst>
              <a:ext uri="{FF2B5EF4-FFF2-40B4-BE49-F238E27FC236}">
                <a16:creationId xmlns:a16="http://schemas.microsoft.com/office/drawing/2014/main" id="{EEC00212-B7E6-ED19-6D42-55C0632FCA2F}"/>
              </a:ext>
            </a:extLst>
          </p:cNvPr>
          <p:cNvPicPr>
            <a:picLocks noChangeAspect="1"/>
          </p:cNvPicPr>
          <p:nvPr/>
        </p:nvPicPr>
        <p:blipFill>
          <a:blip r:embed="rId2"/>
          <a:stretch>
            <a:fillRect/>
          </a:stretch>
        </p:blipFill>
        <p:spPr>
          <a:xfrm>
            <a:off x="1213053" y="2082310"/>
            <a:ext cx="7982566" cy="4194227"/>
          </a:xfrm>
          <a:prstGeom prst="rect">
            <a:avLst/>
          </a:prstGeom>
        </p:spPr>
      </p:pic>
    </p:spTree>
    <p:extLst>
      <p:ext uri="{BB962C8B-B14F-4D97-AF65-F5344CB8AC3E}">
        <p14:creationId xmlns:p14="http://schemas.microsoft.com/office/powerpoint/2010/main" val="412984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5: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342900" lvl="0" indent="-342900">
              <a:buFont typeface="Arial" panose="020B0604020202020204" pitchFamily="34" charset="0"/>
              <a:buChar char="•"/>
              <a:defRPr/>
            </a:pPr>
            <a:r>
              <a:rPr lang="nl-NL" sz="2400" dirty="0">
                <a:solidFill>
                  <a:prstClr val="black"/>
                </a:solidFill>
              </a:rPr>
              <a:t>Enten</a:t>
            </a:r>
          </a:p>
          <a:p>
            <a:pPr lvl="0">
              <a:defRPr/>
            </a:pPr>
            <a:r>
              <a:rPr lang="nl-NL" sz="2400" dirty="0">
                <a:solidFill>
                  <a:prstClr val="black"/>
                </a:solidFill>
              </a:rPr>
              <a:t>Waarom enten?</a:t>
            </a:r>
          </a:p>
          <a:p>
            <a:pPr lvl="0">
              <a:defRPr/>
            </a:pPr>
            <a:r>
              <a:rPr lang="nl-NL" sz="2400" dirty="0">
                <a:solidFill>
                  <a:prstClr val="black"/>
                </a:solidFill>
              </a:rPr>
              <a:t>.</a:t>
            </a:r>
          </a:p>
          <a:p>
            <a:pPr marL="457200" lvl="0" indent="-457200">
              <a:buAutoNum type="arabicPeriod"/>
              <a:defRPr/>
            </a:pPr>
            <a:r>
              <a:rPr lang="nl-NL" sz="2400" dirty="0">
                <a:solidFill>
                  <a:prstClr val="black"/>
                </a:solidFill>
              </a:rPr>
              <a:t>Er is geen andere vermeerderingsmethode. </a:t>
            </a:r>
          </a:p>
          <a:p>
            <a:pPr marL="457200" lvl="0" indent="-457200">
              <a:buAutoNum type="arabicPeriod"/>
              <a:defRPr/>
            </a:pPr>
            <a:r>
              <a:rPr lang="nl-NL" sz="2400" dirty="0">
                <a:solidFill>
                  <a:prstClr val="black"/>
                </a:solidFill>
              </a:rPr>
              <a:t>Resistentie tegen bepaalde ziektes. </a:t>
            </a:r>
          </a:p>
          <a:p>
            <a:pPr marL="457200" lvl="0" indent="-457200">
              <a:buAutoNum type="arabicPeriod"/>
              <a:defRPr/>
            </a:pPr>
            <a:r>
              <a:rPr lang="nl-NL" sz="2400" dirty="0">
                <a:solidFill>
                  <a:prstClr val="black"/>
                </a:solidFill>
              </a:rPr>
              <a:t>Er is een gunstige werking van de onderstam op de groeikracht en productie. </a:t>
            </a:r>
          </a:p>
          <a:p>
            <a:pPr marL="457200" lvl="0" indent="-457200">
              <a:buFont typeface="+mj-lt"/>
              <a:buAutoNum type="arabicPeriod"/>
              <a:defRPr/>
            </a:pPr>
            <a:r>
              <a:rPr lang="nl-NL" sz="2400" dirty="0">
                <a:solidFill>
                  <a:prstClr val="black"/>
                </a:solidFill>
              </a:rPr>
              <a:t>De lengtegroei wordt afgeremd door de onderstam, </a:t>
            </a:r>
          </a:p>
          <a:p>
            <a:pPr marL="457200" lvl="0" indent="-457200">
              <a:buFont typeface="+mj-lt"/>
              <a:buAutoNum type="arabicPeriod"/>
              <a:defRPr/>
            </a:pPr>
            <a:r>
              <a:rPr lang="nl-NL" sz="2400" dirty="0">
                <a:solidFill>
                  <a:prstClr val="black"/>
                </a:solidFill>
              </a:rPr>
              <a:t>Aanbieden van meer assimilerend oppervlak</a:t>
            </a:r>
          </a:p>
          <a:p>
            <a:pPr marL="342900" lvl="0" indent="-342900">
              <a:buFont typeface="Arial" panose="020B0604020202020204" pitchFamily="34" charset="0"/>
              <a:buChar char="•"/>
              <a:defRPr/>
            </a:pPr>
            <a:endParaRPr lang="nl-NL" sz="2400" dirty="0">
              <a:solidFill>
                <a:prstClr val="black"/>
              </a:solidFill>
            </a:endParaRPr>
          </a:p>
        </p:txBody>
      </p:sp>
      <p:pic>
        <p:nvPicPr>
          <p:cNvPr id="2" name="Afbeelding 1">
            <a:extLst>
              <a:ext uri="{FF2B5EF4-FFF2-40B4-BE49-F238E27FC236}">
                <a16:creationId xmlns:a16="http://schemas.microsoft.com/office/drawing/2014/main" id="{D6F1996C-F642-7BAA-7CC3-750A1EFE7A40}"/>
              </a:ext>
            </a:extLst>
          </p:cNvPr>
          <p:cNvPicPr>
            <a:picLocks noChangeAspect="1"/>
          </p:cNvPicPr>
          <p:nvPr/>
        </p:nvPicPr>
        <p:blipFill>
          <a:blip r:embed="rId2"/>
          <a:stretch>
            <a:fillRect/>
          </a:stretch>
        </p:blipFill>
        <p:spPr>
          <a:xfrm>
            <a:off x="7875639" y="286211"/>
            <a:ext cx="3851326" cy="2562882"/>
          </a:xfrm>
          <a:prstGeom prst="rect">
            <a:avLst/>
          </a:prstGeom>
        </p:spPr>
      </p:pic>
    </p:spTree>
    <p:extLst>
      <p:ext uri="{BB962C8B-B14F-4D97-AF65-F5344CB8AC3E}">
        <p14:creationId xmlns:p14="http://schemas.microsoft.com/office/powerpoint/2010/main" val="272634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5: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342900" lvl="0" indent="-342900">
              <a:buFont typeface="Arial" panose="020B0604020202020204" pitchFamily="34" charset="0"/>
              <a:buChar char="•"/>
              <a:defRPr/>
            </a:pPr>
            <a:r>
              <a:rPr lang="nl-NL" sz="2400" dirty="0">
                <a:solidFill>
                  <a:prstClr val="black"/>
                </a:solidFill>
              </a:rPr>
              <a:t>Enten</a:t>
            </a:r>
          </a:p>
          <a:p>
            <a:pPr lvl="0">
              <a:defRPr/>
            </a:pPr>
            <a:r>
              <a:rPr lang="nl-NL" sz="2400" dirty="0">
                <a:solidFill>
                  <a:prstClr val="black"/>
                </a:solidFill>
              </a:rPr>
              <a:t>Nadelen van enten</a:t>
            </a:r>
          </a:p>
          <a:p>
            <a:pPr lvl="0">
              <a:defRPr/>
            </a:pPr>
            <a:r>
              <a:rPr lang="nl-NL" sz="2400" dirty="0">
                <a:solidFill>
                  <a:prstClr val="black"/>
                </a:solidFill>
              </a:rPr>
              <a:t>1. wildopslag.</a:t>
            </a:r>
          </a:p>
          <a:p>
            <a:pPr lvl="0">
              <a:defRPr/>
            </a:pPr>
            <a:r>
              <a:rPr lang="nl-NL" sz="2400" dirty="0">
                <a:solidFill>
                  <a:prstClr val="black"/>
                </a:solidFill>
              </a:rPr>
              <a:t>2. overdracht van ziektes van de onderstam </a:t>
            </a:r>
          </a:p>
          <a:p>
            <a:pPr lvl="0">
              <a:defRPr/>
            </a:pPr>
            <a:r>
              <a:rPr lang="nl-NL" sz="2400" dirty="0">
                <a:solidFill>
                  <a:prstClr val="black"/>
                </a:solidFill>
              </a:rPr>
              <a:t>3. uitgestelde onverenigbaarheid. </a:t>
            </a:r>
          </a:p>
          <a:p>
            <a:pPr lvl="0">
              <a:defRPr/>
            </a:pPr>
            <a:r>
              <a:rPr lang="nl-NL" sz="2400" dirty="0">
                <a:solidFill>
                  <a:prstClr val="black"/>
                </a:solidFill>
              </a:rPr>
              <a:t>4. grote kennis en vaardigheid. </a:t>
            </a:r>
          </a:p>
          <a:p>
            <a:pPr lvl="0">
              <a:defRPr/>
            </a:pPr>
            <a:r>
              <a:rPr lang="nl-NL" sz="2400" dirty="0">
                <a:solidFill>
                  <a:prstClr val="black"/>
                </a:solidFill>
              </a:rPr>
              <a:t>5. arbeidsintensief en kostbaar.</a:t>
            </a:r>
          </a:p>
        </p:txBody>
      </p:sp>
      <p:pic>
        <p:nvPicPr>
          <p:cNvPr id="2" name="Afbeelding 1">
            <a:extLst>
              <a:ext uri="{FF2B5EF4-FFF2-40B4-BE49-F238E27FC236}">
                <a16:creationId xmlns:a16="http://schemas.microsoft.com/office/drawing/2014/main" id="{62A17BDE-A927-62AE-8044-5BE6F9DDDC01}"/>
              </a:ext>
            </a:extLst>
          </p:cNvPr>
          <p:cNvPicPr>
            <a:picLocks noChangeAspect="1"/>
          </p:cNvPicPr>
          <p:nvPr/>
        </p:nvPicPr>
        <p:blipFill>
          <a:blip r:embed="rId2"/>
          <a:stretch>
            <a:fillRect/>
          </a:stretch>
        </p:blipFill>
        <p:spPr>
          <a:xfrm>
            <a:off x="4175022" y="4539211"/>
            <a:ext cx="4483545" cy="1743601"/>
          </a:xfrm>
          <a:prstGeom prst="rect">
            <a:avLst/>
          </a:prstGeom>
        </p:spPr>
      </p:pic>
    </p:spTree>
    <p:extLst>
      <p:ext uri="{BB962C8B-B14F-4D97-AF65-F5344CB8AC3E}">
        <p14:creationId xmlns:p14="http://schemas.microsoft.com/office/powerpoint/2010/main" val="390306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5: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342900" lvl="0" indent="-342900">
              <a:buFont typeface="Arial" panose="020B0604020202020204" pitchFamily="34" charset="0"/>
              <a:buChar char="•"/>
              <a:defRPr/>
            </a:pPr>
            <a:r>
              <a:rPr lang="nl-NL" sz="2400" dirty="0">
                <a:solidFill>
                  <a:prstClr val="black"/>
                </a:solidFill>
              </a:rPr>
              <a:t>Enten</a:t>
            </a:r>
          </a:p>
        </p:txBody>
      </p:sp>
      <p:pic>
        <p:nvPicPr>
          <p:cNvPr id="3" name="Onlinemedia 2" title="Tomaten enten">
            <a:hlinkClick r:id="" action="ppaction://media"/>
            <a:extLst>
              <a:ext uri="{FF2B5EF4-FFF2-40B4-BE49-F238E27FC236}">
                <a16:creationId xmlns:a16="http://schemas.microsoft.com/office/drawing/2014/main" id="{FF30A932-254D-1065-E18A-83732FAB8AA8}"/>
              </a:ext>
            </a:extLst>
          </p:cNvPr>
          <p:cNvPicPr>
            <a:picLocks noRot="1" noChangeAspect="1"/>
          </p:cNvPicPr>
          <p:nvPr>
            <a:videoFile r:link="rId1"/>
          </p:nvPr>
        </p:nvPicPr>
        <p:blipFill>
          <a:blip r:embed="rId3"/>
          <a:stretch>
            <a:fillRect/>
          </a:stretch>
        </p:blipFill>
        <p:spPr>
          <a:xfrm>
            <a:off x="2369786" y="2349836"/>
            <a:ext cx="6626730" cy="3744102"/>
          </a:xfrm>
          <a:prstGeom prst="rect">
            <a:avLst/>
          </a:prstGeom>
        </p:spPr>
      </p:pic>
    </p:spTree>
    <p:extLst>
      <p:ext uri="{BB962C8B-B14F-4D97-AF65-F5344CB8AC3E}">
        <p14:creationId xmlns:p14="http://schemas.microsoft.com/office/powerpoint/2010/main" val="96811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5: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342900" lvl="0" indent="-342900">
              <a:buFont typeface="Arial" panose="020B0604020202020204" pitchFamily="34" charset="0"/>
              <a:buChar char="•"/>
              <a:defRPr/>
            </a:pPr>
            <a:r>
              <a:rPr lang="nl-NL" sz="2400" dirty="0">
                <a:solidFill>
                  <a:prstClr val="black"/>
                </a:solidFill>
              </a:rPr>
              <a:t>Enten</a:t>
            </a:r>
          </a:p>
          <a:p>
            <a:pPr lvl="0">
              <a:defRPr/>
            </a:pPr>
            <a:r>
              <a:rPr lang="nl-NL" sz="2400" dirty="0">
                <a:solidFill>
                  <a:prstClr val="black"/>
                </a:solidFill>
              </a:rPr>
              <a:t>Verschillende manieren:</a:t>
            </a:r>
          </a:p>
          <a:p>
            <a:pPr marL="342900" lvl="0" indent="-342900">
              <a:buFont typeface="Wingdings" panose="05000000000000000000" pitchFamily="2" charset="2"/>
              <a:buChar char="Ø"/>
              <a:defRPr/>
            </a:pPr>
            <a:r>
              <a:rPr lang="nl-NL" sz="2400" dirty="0">
                <a:solidFill>
                  <a:prstClr val="black"/>
                </a:solidFill>
              </a:rPr>
              <a:t>Copuleren</a:t>
            </a:r>
          </a:p>
          <a:p>
            <a:pPr marL="342900" lvl="0" indent="-342900">
              <a:buFont typeface="Wingdings" panose="05000000000000000000" pitchFamily="2" charset="2"/>
              <a:buChar char="Ø"/>
              <a:defRPr/>
            </a:pPr>
            <a:r>
              <a:rPr lang="nl-NL" sz="2400" dirty="0" err="1">
                <a:solidFill>
                  <a:prstClr val="black"/>
                </a:solidFill>
              </a:rPr>
              <a:t>Plakenten</a:t>
            </a:r>
            <a:r>
              <a:rPr lang="nl-NL" sz="2400" dirty="0">
                <a:solidFill>
                  <a:prstClr val="black"/>
                </a:solidFill>
              </a:rPr>
              <a:t> (plakken)</a:t>
            </a:r>
          </a:p>
          <a:p>
            <a:pPr marL="342900" lvl="0" indent="-342900">
              <a:buFont typeface="Wingdings" panose="05000000000000000000" pitchFamily="2" charset="2"/>
              <a:buChar char="Ø"/>
              <a:defRPr/>
            </a:pPr>
            <a:r>
              <a:rPr lang="nl-NL" sz="2400" dirty="0">
                <a:solidFill>
                  <a:prstClr val="black"/>
                </a:solidFill>
              </a:rPr>
              <a:t>Achter (onder) een lip en op een voet</a:t>
            </a:r>
          </a:p>
          <a:p>
            <a:pPr marL="342900" lvl="0" indent="-342900">
              <a:buFont typeface="Wingdings" panose="05000000000000000000" pitchFamily="2" charset="2"/>
              <a:buChar char="Ø"/>
              <a:defRPr/>
            </a:pPr>
            <a:r>
              <a:rPr lang="nl-NL" sz="2400" dirty="0">
                <a:solidFill>
                  <a:prstClr val="black"/>
                </a:solidFill>
              </a:rPr>
              <a:t>Oculeren</a:t>
            </a:r>
          </a:p>
          <a:p>
            <a:pPr marL="342900" lvl="0" indent="-342900">
              <a:buFont typeface="Wingdings" panose="05000000000000000000" pitchFamily="2" charset="2"/>
              <a:buChar char="Ø"/>
              <a:defRPr/>
            </a:pPr>
            <a:r>
              <a:rPr lang="nl-NL" sz="2400" dirty="0" err="1">
                <a:solidFill>
                  <a:prstClr val="black"/>
                </a:solidFill>
              </a:rPr>
              <a:t>Kroonenten</a:t>
            </a:r>
            <a:endParaRPr lang="nl-NL" sz="2400" dirty="0">
              <a:solidFill>
                <a:prstClr val="black"/>
              </a:solidFill>
            </a:endParaRPr>
          </a:p>
          <a:p>
            <a:pPr marL="342900" lvl="0" indent="-342900">
              <a:buFont typeface="Wingdings" panose="05000000000000000000" pitchFamily="2" charset="2"/>
              <a:buChar char="Ø"/>
              <a:defRPr/>
            </a:pPr>
            <a:r>
              <a:rPr lang="nl-NL" sz="2400" dirty="0">
                <a:solidFill>
                  <a:prstClr val="black"/>
                </a:solidFill>
              </a:rPr>
              <a:t>Driehoeken of driehoeksenten</a:t>
            </a:r>
          </a:p>
          <a:p>
            <a:pPr marL="342900" lvl="0" indent="-342900">
              <a:buFont typeface="Wingdings" panose="05000000000000000000" pitchFamily="2" charset="2"/>
              <a:buChar char="Ø"/>
              <a:defRPr/>
            </a:pPr>
            <a:r>
              <a:rPr lang="nl-NL" sz="2400" dirty="0" err="1">
                <a:solidFill>
                  <a:prstClr val="black"/>
                </a:solidFill>
              </a:rPr>
              <a:t>Spleetenten</a:t>
            </a:r>
            <a:endParaRPr lang="nl-NL" sz="2400" dirty="0">
              <a:solidFill>
                <a:prstClr val="black"/>
              </a:solidFill>
            </a:endParaRPr>
          </a:p>
          <a:p>
            <a:pPr marL="342900" lvl="0" indent="-342900">
              <a:buFont typeface="Wingdings" panose="05000000000000000000" pitchFamily="2" charset="2"/>
              <a:buChar char="Ø"/>
              <a:defRPr/>
            </a:pPr>
            <a:r>
              <a:rPr lang="nl-NL" sz="2400" dirty="0">
                <a:solidFill>
                  <a:prstClr val="black"/>
                </a:solidFill>
              </a:rPr>
              <a:t>Andere </a:t>
            </a:r>
            <a:r>
              <a:rPr lang="nl-NL" sz="2400" dirty="0" err="1">
                <a:solidFill>
                  <a:prstClr val="black"/>
                </a:solidFill>
              </a:rPr>
              <a:t>entvormen</a:t>
            </a:r>
            <a:r>
              <a:rPr lang="nl-NL" sz="2400" dirty="0">
                <a:solidFill>
                  <a:prstClr val="black"/>
                </a:solidFill>
              </a:rPr>
              <a:t> zijn o.a. </a:t>
            </a:r>
            <a:r>
              <a:rPr lang="nl-NL" sz="2400" dirty="0" err="1">
                <a:solidFill>
                  <a:prstClr val="black"/>
                </a:solidFill>
              </a:rPr>
              <a:t>zoogenten</a:t>
            </a:r>
            <a:r>
              <a:rPr lang="nl-NL" sz="2400" dirty="0">
                <a:solidFill>
                  <a:prstClr val="black"/>
                </a:solidFill>
              </a:rPr>
              <a:t>, </a:t>
            </a:r>
            <a:r>
              <a:rPr lang="nl-NL" sz="2400" dirty="0" err="1">
                <a:solidFill>
                  <a:prstClr val="black"/>
                </a:solidFill>
              </a:rPr>
              <a:t>stekenten</a:t>
            </a:r>
            <a:r>
              <a:rPr lang="nl-NL" sz="2400" dirty="0">
                <a:solidFill>
                  <a:prstClr val="black"/>
                </a:solidFill>
              </a:rPr>
              <a:t> </a:t>
            </a:r>
          </a:p>
          <a:p>
            <a:pPr lvl="0">
              <a:defRPr/>
            </a:pPr>
            <a:r>
              <a:rPr lang="nl-NL" sz="2400" dirty="0">
                <a:solidFill>
                  <a:prstClr val="black"/>
                </a:solidFill>
              </a:rPr>
              <a:t>    (</a:t>
            </a:r>
            <a:r>
              <a:rPr lang="nl-NL" sz="2400" dirty="0" err="1">
                <a:solidFill>
                  <a:prstClr val="black"/>
                </a:solidFill>
              </a:rPr>
              <a:t>stenten</a:t>
            </a:r>
            <a:r>
              <a:rPr lang="nl-NL" sz="2400" dirty="0">
                <a:solidFill>
                  <a:prstClr val="black"/>
                </a:solidFill>
              </a:rPr>
              <a:t>) en chip-</a:t>
            </a:r>
            <a:r>
              <a:rPr lang="nl-NL" sz="2400" dirty="0" err="1">
                <a:solidFill>
                  <a:prstClr val="black"/>
                </a:solidFill>
              </a:rPr>
              <a:t>budding</a:t>
            </a:r>
            <a:endParaRPr lang="nl-NL" sz="2400" dirty="0">
              <a:solidFill>
                <a:prstClr val="black"/>
              </a:solidFill>
            </a:endParaRPr>
          </a:p>
          <a:p>
            <a:pPr marL="342900" lvl="0" indent="-342900">
              <a:buFont typeface="Arial" panose="020B0604020202020204" pitchFamily="34" charset="0"/>
              <a:buChar char="•"/>
              <a:defRPr/>
            </a:pPr>
            <a:endParaRPr lang="nl-NL" sz="2400" dirty="0">
              <a:solidFill>
                <a:prstClr val="black"/>
              </a:solidFill>
            </a:endParaRPr>
          </a:p>
        </p:txBody>
      </p:sp>
      <p:pic>
        <p:nvPicPr>
          <p:cNvPr id="3" name="Afbeelding 2">
            <a:extLst>
              <a:ext uri="{FF2B5EF4-FFF2-40B4-BE49-F238E27FC236}">
                <a16:creationId xmlns:a16="http://schemas.microsoft.com/office/drawing/2014/main" id="{8C40E9FA-8FF4-905A-1081-F6BBC83715E9}"/>
              </a:ext>
            </a:extLst>
          </p:cNvPr>
          <p:cNvPicPr>
            <a:picLocks noChangeAspect="1"/>
          </p:cNvPicPr>
          <p:nvPr/>
        </p:nvPicPr>
        <p:blipFill>
          <a:blip r:embed="rId2"/>
          <a:stretch>
            <a:fillRect/>
          </a:stretch>
        </p:blipFill>
        <p:spPr>
          <a:xfrm>
            <a:off x="9294096" y="302342"/>
            <a:ext cx="2600325" cy="2743200"/>
          </a:xfrm>
          <a:prstGeom prst="rect">
            <a:avLst/>
          </a:prstGeom>
        </p:spPr>
      </p:pic>
    </p:spTree>
    <p:extLst>
      <p:ext uri="{BB962C8B-B14F-4D97-AF65-F5344CB8AC3E}">
        <p14:creationId xmlns:p14="http://schemas.microsoft.com/office/powerpoint/2010/main" val="375579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5BE10315-6621-4603-BCB1-7813A36D2C47}" vid="{864B3A44-6AB3-4355-99FE-34D5E483778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041B0F-429E-4AA2-9A6E-21B76EAD422A}">
  <ds:schemaRefs>
    <ds:schemaRef ds:uri="http://schemas.microsoft.com/sharepoint/v3/contenttype/forms"/>
  </ds:schemaRefs>
</ds:datastoreItem>
</file>

<file path=customXml/itemProps2.xml><?xml version="1.0" encoding="utf-8"?>
<ds:datastoreItem xmlns:ds="http://schemas.openxmlformats.org/officeDocument/2006/customXml" ds:itemID="{755FE22F-062F-4228-9E2D-D7BFACEAD89F}">
  <ds:schemaRefs>
    <ds:schemaRef ds:uri="http://schemas.microsoft.com/office/2006/documentManagement/types"/>
    <ds:schemaRef ds:uri="http://www.w3.org/XML/1998/namespace"/>
    <ds:schemaRef ds:uri="http://schemas.microsoft.com/office/infopath/2007/PartnerControls"/>
    <ds:schemaRef ds:uri="http://purl.org/dc/terms/"/>
    <ds:schemaRef ds:uri="915d7cad-3e71-4cea-95bb-ac32222adf06"/>
    <ds:schemaRef ds:uri="http://purl.org/dc/elements/1.1/"/>
    <ds:schemaRef ds:uri="http://schemas.openxmlformats.org/package/2006/metadata/core-properties"/>
    <ds:schemaRef ds:uri="82ac19c3-1cff-4f70-a585-2de21a3866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A08C22C-EC94-4A13-A9F0-C5083BC0E919}"/>
</file>

<file path=docProps/app.xml><?xml version="1.0" encoding="utf-8"?>
<Properties xmlns="http://schemas.openxmlformats.org/officeDocument/2006/extended-properties" xmlns:vt="http://schemas.openxmlformats.org/officeDocument/2006/docPropsVTypes">
  <Template>Presentatie zone college</Template>
  <TotalTime>2368</TotalTime>
  <Words>687</Words>
  <Application>Microsoft Office PowerPoint</Application>
  <PresentationFormat>Breedbeeld</PresentationFormat>
  <Paragraphs>121</Paragraphs>
  <Slides>18</Slides>
  <Notes>2</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Wingdings</vt:lpstr>
      <vt:lpstr>Kantoorthema</vt:lpstr>
      <vt:lpstr>PowerPoint-presentatie</vt:lpstr>
      <vt:lpstr>Planning lessen</vt:lpstr>
      <vt:lpstr>Methode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Soesman</dc:creator>
  <cp:lastModifiedBy>Ben Nienhuis</cp:lastModifiedBy>
  <cp:revision>102</cp:revision>
  <dcterms:created xsi:type="dcterms:W3CDTF">2019-11-11T11:58:32Z</dcterms:created>
  <dcterms:modified xsi:type="dcterms:W3CDTF">2023-02-20T10:02:56Z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